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2.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3.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4.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6.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7.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9.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8.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 id="2147483690" r:id="rId3"/>
    <p:sldMasterId id="2147483711" r:id="rId4"/>
    <p:sldMasterId id="2147483739" r:id="rId5"/>
    <p:sldMasterId id="2147483767" r:id="rId6"/>
    <p:sldMasterId id="2147483786" r:id="rId7"/>
    <p:sldMasterId id="2147483904" r:id="rId8"/>
    <p:sldMasterId id="2147483927" r:id="rId9"/>
    <p:sldMasterId id="2147483984" r:id="rId10"/>
    <p:sldMasterId id="2147484035" r:id="rId11"/>
    <p:sldMasterId id="2147484086" r:id="rId12"/>
    <p:sldMasterId id="2147484118" r:id="rId13"/>
    <p:sldMasterId id="2147484137" r:id="rId14"/>
    <p:sldMasterId id="2147484196" r:id="rId15"/>
    <p:sldMasterId id="2147484236" r:id="rId16"/>
    <p:sldMasterId id="2147484365" r:id="rId17"/>
    <p:sldMasterId id="2147484387" r:id="rId18"/>
    <p:sldMasterId id="2147484399" r:id="rId19"/>
    <p:sldMasterId id="2147484409" r:id="rId20"/>
  </p:sldMasterIdLst>
  <p:notesMasterIdLst>
    <p:notesMasterId r:id="rId46"/>
  </p:notesMasterIdLst>
  <p:sldIdLst>
    <p:sldId id="376" r:id="rId21"/>
    <p:sldId id="266" r:id="rId22"/>
    <p:sldId id="265" r:id="rId23"/>
    <p:sldId id="375" r:id="rId24"/>
    <p:sldId id="275" r:id="rId25"/>
    <p:sldId id="284" r:id="rId26"/>
    <p:sldId id="353" r:id="rId27"/>
    <p:sldId id="294" r:id="rId28"/>
    <p:sldId id="299" r:id="rId29"/>
    <p:sldId id="424" r:id="rId30"/>
    <p:sldId id="305" r:id="rId31"/>
    <p:sldId id="426" r:id="rId32"/>
    <p:sldId id="433" r:id="rId33"/>
    <p:sldId id="290" r:id="rId34"/>
    <p:sldId id="306" r:id="rId35"/>
    <p:sldId id="432" r:id="rId36"/>
    <p:sldId id="434" r:id="rId37"/>
    <p:sldId id="418" r:id="rId38"/>
    <p:sldId id="314" r:id="rId39"/>
    <p:sldId id="428" r:id="rId40"/>
    <p:sldId id="430" r:id="rId41"/>
    <p:sldId id="429" r:id="rId42"/>
    <p:sldId id="435" r:id="rId43"/>
    <p:sldId id="367" r:id="rId44"/>
    <p:sldId id="36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E6"/>
    <a:srgbClr val="1D9EFF"/>
    <a:srgbClr val="00518E"/>
    <a:srgbClr val="385D8A"/>
    <a:srgbClr val="E0EFF8"/>
    <a:srgbClr val="0070C0"/>
    <a:srgbClr val="F8F3EC"/>
    <a:srgbClr val="FFFFCC"/>
    <a:srgbClr val="FDFBF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7" autoAdjust="0"/>
    <p:restoredTop sz="83750" autoAdjust="0"/>
  </p:normalViewPr>
  <p:slideViewPr>
    <p:cSldViewPr>
      <p:cViewPr varScale="1">
        <p:scale>
          <a:sx n="79" d="100"/>
          <a:sy n="79" d="100"/>
        </p:scale>
        <p:origin x="2216" y="192"/>
      </p:cViewPr>
      <p:guideLst>
        <p:guide orient="horz" pos="2160"/>
        <p:guide pos="2880"/>
      </p:guideLst>
    </p:cSldViewPr>
  </p:slideViewPr>
  <p:notesTextViewPr>
    <p:cViewPr>
      <p:scale>
        <a:sx n="3" d="2"/>
        <a:sy n="3" d="2"/>
      </p:scale>
      <p:origin x="0" y="0"/>
    </p:cViewPr>
  </p:notesTextViewPr>
  <p:sorterViewPr>
    <p:cViewPr>
      <p:scale>
        <a:sx n="100" d="100"/>
        <a:sy n="100" d="100"/>
      </p:scale>
      <p:origin x="0" y="3906"/>
    </p:cViewPr>
  </p:sorterViewPr>
  <p:notesViewPr>
    <p:cSldViewPr>
      <p:cViewPr varScale="1">
        <p:scale>
          <a:sx n="58" d="100"/>
          <a:sy n="58" d="100"/>
        </p:scale>
        <p:origin x="-120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E1E69-3FCC-410A-812B-E2B85A35AA8B}" type="doc">
      <dgm:prSet loTypeId="urn:microsoft.com/office/officeart/2005/8/layout/chart3" loCatId="relationship" qsTypeId="urn:microsoft.com/office/officeart/2005/8/quickstyle/simple1" qsCatId="simple" csTypeId="urn:microsoft.com/office/officeart/2005/8/colors/accent1_2" csCatId="accent1" phldr="1"/>
      <dgm:spPr/>
    </dgm:pt>
    <dgm:pt modelId="{B0F5878A-7F84-490A-8B78-2A9A7038510B}">
      <dgm:prSet phldrT="[Text]"/>
      <dgm:spPr>
        <a:xfrm>
          <a:off x="1281106" y="407196"/>
          <a:ext cx="3413760" cy="3413760"/>
        </a:xfrm>
        <a:solidFill>
          <a:srgbClr val="CC3300">
            <a:alpha val="81961"/>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 </a:t>
          </a:r>
        </a:p>
      </dgm:t>
    </dgm:pt>
    <dgm:pt modelId="{4801A7BA-24FA-496D-8B51-0C3BF143343F}" type="parTrans" cxnId="{2591A349-1AB1-4B2A-AF2A-6C7D4A8B76A3}">
      <dgm:prSet/>
      <dgm:spPr/>
      <dgm:t>
        <a:bodyPr/>
        <a:lstStyle/>
        <a:p>
          <a:endParaRPr lang="en-US"/>
        </a:p>
      </dgm:t>
    </dgm:pt>
    <dgm:pt modelId="{752C26AB-355E-4033-9D1A-2CF197D832A8}" type="sibTrans" cxnId="{2591A349-1AB1-4B2A-AF2A-6C7D4A8B76A3}">
      <dgm:prSet/>
      <dgm:spPr/>
      <dgm:t>
        <a:bodyPr/>
        <a:lstStyle/>
        <a:p>
          <a:endParaRPr lang="en-US"/>
        </a:p>
      </dgm:t>
    </dgm:pt>
    <dgm:pt modelId="{6D752EE8-F146-453B-970C-D7DDD6BC8E07}">
      <dgm:prSet phldrT="[Text]"/>
      <dgm:spPr>
        <a:xfrm>
          <a:off x="1281379" y="421651"/>
          <a:ext cx="3413760" cy="3413760"/>
        </a:xfrm>
        <a:solidFill>
          <a:srgbClr val="6B9DC7"/>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BBC8A88D-F0D9-411B-9AEE-A4E58CB61C0C}" type="parTrans" cxnId="{B3E6986F-F37C-40E7-9498-932AB9AA8F4E}">
      <dgm:prSet/>
      <dgm:spPr/>
      <dgm:t>
        <a:bodyPr/>
        <a:lstStyle/>
        <a:p>
          <a:endParaRPr lang="en-US"/>
        </a:p>
      </dgm:t>
    </dgm:pt>
    <dgm:pt modelId="{4F0F1003-C359-427C-97BB-A753CBCABA6D}" type="sibTrans" cxnId="{B3E6986F-F37C-40E7-9498-932AB9AA8F4E}">
      <dgm:prSet/>
      <dgm:spPr/>
      <dgm:t>
        <a:bodyPr/>
        <a:lstStyle/>
        <a:p>
          <a:endParaRPr lang="en-US"/>
        </a:p>
      </dgm:t>
    </dgm:pt>
    <dgm:pt modelId="{F3898263-D767-40A6-923F-1D01F2FB76F8}">
      <dgm:prSet phldrT="[Text]"/>
      <dgm:spPr>
        <a:xfrm>
          <a:off x="1281379" y="407415"/>
          <a:ext cx="3413760" cy="3413760"/>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1A8DFB9D-CFED-45D7-9EF1-358D6889DAA4}" type="parTrans" cxnId="{3625156C-D159-49E9-8BF0-D4E522F575D1}">
      <dgm:prSet/>
      <dgm:spPr/>
      <dgm:t>
        <a:bodyPr/>
        <a:lstStyle/>
        <a:p>
          <a:endParaRPr lang="en-US"/>
        </a:p>
      </dgm:t>
    </dgm:pt>
    <dgm:pt modelId="{5D07FFA9-4FD7-4DCC-8473-B9C4A2E2AAAC}" type="sibTrans" cxnId="{3625156C-D159-49E9-8BF0-D4E522F575D1}">
      <dgm:prSet/>
      <dgm:spPr/>
      <dgm:t>
        <a:bodyPr/>
        <a:lstStyle/>
        <a:p>
          <a:endParaRPr lang="en-US"/>
        </a:p>
      </dgm:t>
    </dgm:pt>
    <dgm:pt modelId="{0B44F9CB-774B-42DA-8E64-1F388C624EBF}">
      <dgm:prSet phldrT="[Text]"/>
      <dgm:spPr>
        <a:xfrm>
          <a:off x="1281379" y="407415"/>
          <a:ext cx="3413760" cy="3413760"/>
        </a:xfrm>
        <a:solidFill>
          <a:srgbClr val="CC3300">
            <a:alpha val="81961"/>
          </a:srgb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7732EF56-6A1E-4F9A-B1D5-8419AAEF273F}" type="parTrans" cxnId="{30302674-1A59-4C5C-AE23-A4E4A7E86F86}">
      <dgm:prSet/>
      <dgm:spPr/>
      <dgm:t>
        <a:bodyPr/>
        <a:lstStyle/>
        <a:p>
          <a:endParaRPr lang="en-US"/>
        </a:p>
      </dgm:t>
    </dgm:pt>
    <dgm:pt modelId="{FE31BFEF-13A8-4FBF-A434-A9B66A4A0225}" type="sibTrans" cxnId="{30302674-1A59-4C5C-AE23-A4E4A7E86F86}">
      <dgm:prSet/>
      <dgm:spPr/>
      <dgm:t>
        <a:bodyPr/>
        <a:lstStyle/>
        <a:p>
          <a:endParaRPr lang="en-US"/>
        </a:p>
      </dgm:t>
    </dgm:pt>
    <dgm:pt modelId="{C2EB4AA1-B987-4273-925D-C4F425455F1B}">
      <dgm:prSet phldrT="[Text]"/>
      <dgm:spPr>
        <a:xfrm>
          <a:off x="1281379" y="407415"/>
          <a:ext cx="3413760" cy="3413760"/>
        </a:xfrm>
        <a:solidFill>
          <a:srgbClr val="6B9DC7"/>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FB8E2D00-8664-49DB-816F-885A18BAD158}" type="parTrans" cxnId="{6A5401C2-C8D4-4048-8E4E-F29BFEA7287A}">
      <dgm:prSet/>
      <dgm:spPr/>
      <dgm:t>
        <a:bodyPr/>
        <a:lstStyle/>
        <a:p>
          <a:endParaRPr lang="en-US"/>
        </a:p>
      </dgm:t>
    </dgm:pt>
    <dgm:pt modelId="{C6639176-0A37-4A27-AF12-CAB2C9D02203}" type="sibTrans" cxnId="{6A5401C2-C8D4-4048-8E4E-F29BFEA7287A}">
      <dgm:prSet/>
      <dgm:spPr/>
      <dgm:t>
        <a:bodyPr/>
        <a:lstStyle/>
        <a:p>
          <a:endParaRPr lang="en-US"/>
        </a:p>
      </dgm:t>
    </dgm:pt>
    <dgm:pt modelId="{344906CA-B389-46FA-BDD3-58066B1E447D}" type="pres">
      <dgm:prSet presAssocID="{A79E1E69-3FCC-410A-812B-E2B85A35AA8B}" presName="compositeShape" presStyleCnt="0">
        <dgm:presLayoutVars>
          <dgm:chMax val="7"/>
          <dgm:dir/>
          <dgm:resizeHandles val="exact"/>
        </dgm:presLayoutVars>
      </dgm:prSet>
      <dgm:spPr/>
    </dgm:pt>
    <dgm:pt modelId="{C0E0993C-6844-41EC-959C-9D66BF55594D}" type="pres">
      <dgm:prSet presAssocID="{A79E1E69-3FCC-410A-812B-E2B85A35AA8B}" presName="wedge1" presStyleLbl="node1" presStyleIdx="0" presStyleCnt="5" custLinFactNeighborX="-3508" custLinFactNeighborY="4815"/>
      <dgm:spPr>
        <a:prstGeom prst="pie">
          <a:avLst>
            <a:gd name="adj1" fmla="val 16200000"/>
            <a:gd name="adj2" fmla="val 20520000"/>
          </a:avLst>
        </a:prstGeom>
      </dgm:spPr>
    </dgm:pt>
    <dgm:pt modelId="{74DD0892-009C-4FE5-8C40-01CAA2269F21}" type="pres">
      <dgm:prSet presAssocID="{A79E1E69-3FCC-410A-812B-E2B85A35AA8B}" presName="wedge1Tx" presStyleLbl="node1" presStyleIdx="0" presStyleCnt="5">
        <dgm:presLayoutVars>
          <dgm:chMax val="0"/>
          <dgm:chPref val="0"/>
          <dgm:bulletEnabled val="1"/>
        </dgm:presLayoutVars>
      </dgm:prSet>
      <dgm:spPr/>
    </dgm:pt>
    <dgm:pt modelId="{5DEC4697-EE2C-497A-8313-D2E4089DF78A}" type="pres">
      <dgm:prSet presAssocID="{A79E1E69-3FCC-410A-812B-E2B85A35AA8B}" presName="wedge2" presStyleLbl="node1" presStyleIdx="1" presStyleCnt="5"/>
      <dgm:spPr>
        <a:prstGeom prst="pie">
          <a:avLst>
            <a:gd name="adj1" fmla="val 20520000"/>
            <a:gd name="adj2" fmla="val 3240000"/>
          </a:avLst>
        </a:prstGeom>
      </dgm:spPr>
    </dgm:pt>
    <dgm:pt modelId="{80270A14-2024-490F-9DD0-5FA9A213AE92}" type="pres">
      <dgm:prSet presAssocID="{A79E1E69-3FCC-410A-812B-E2B85A35AA8B}" presName="wedge2Tx" presStyleLbl="node1" presStyleIdx="1" presStyleCnt="5">
        <dgm:presLayoutVars>
          <dgm:chMax val="0"/>
          <dgm:chPref val="0"/>
          <dgm:bulletEnabled val="1"/>
        </dgm:presLayoutVars>
      </dgm:prSet>
      <dgm:spPr/>
    </dgm:pt>
    <dgm:pt modelId="{209C2A87-5276-48DF-A7CF-432EDBB7F401}" type="pres">
      <dgm:prSet presAssocID="{A79E1E69-3FCC-410A-812B-E2B85A35AA8B}" presName="wedge3" presStyleLbl="node1" presStyleIdx="2" presStyleCnt="5"/>
      <dgm:spPr>
        <a:prstGeom prst="pie">
          <a:avLst>
            <a:gd name="adj1" fmla="val 3240000"/>
            <a:gd name="adj2" fmla="val 7560000"/>
          </a:avLst>
        </a:prstGeom>
      </dgm:spPr>
    </dgm:pt>
    <dgm:pt modelId="{D158B1C4-9CFE-4A7B-9DB7-7C556910E935}" type="pres">
      <dgm:prSet presAssocID="{A79E1E69-3FCC-410A-812B-E2B85A35AA8B}" presName="wedge3Tx" presStyleLbl="node1" presStyleIdx="2" presStyleCnt="5">
        <dgm:presLayoutVars>
          <dgm:chMax val="0"/>
          <dgm:chPref val="0"/>
          <dgm:bulletEnabled val="1"/>
        </dgm:presLayoutVars>
      </dgm:prSet>
      <dgm:spPr/>
    </dgm:pt>
    <dgm:pt modelId="{43534F5A-8206-44B9-900A-06873D9965B3}" type="pres">
      <dgm:prSet presAssocID="{A79E1E69-3FCC-410A-812B-E2B85A35AA8B}" presName="wedge4" presStyleLbl="node1" presStyleIdx="3" presStyleCnt="5" custLinFactNeighborY="417"/>
      <dgm:spPr>
        <a:prstGeom prst="pie">
          <a:avLst>
            <a:gd name="adj1" fmla="val 7560000"/>
            <a:gd name="adj2" fmla="val 11880000"/>
          </a:avLst>
        </a:prstGeom>
      </dgm:spPr>
    </dgm:pt>
    <dgm:pt modelId="{B5388EF5-15FA-4E72-8C26-8709AEA63E49}" type="pres">
      <dgm:prSet presAssocID="{A79E1E69-3FCC-410A-812B-E2B85A35AA8B}" presName="wedge4Tx" presStyleLbl="node1" presStyleIdx="3" presStyleCnt="5">
        <dgm:presLayoutVars>
          <dgm:chMax val="0"/>
          <dgm:chPref val="0"/>
          <dgm:bulletEnabled val="1"/>
        </dgm:presLayoutVars>
      </dgm:prSet>
      <dgm:spPr/>
    </dgm:pt>
    <dgm:pt modelId="{7D665640-3495-43A5-B8FB-31FC7BE02614}" type="pres">
      <dgm:prSet presAssocID="{A79E1E69-3FCC-410A-812B-E2B85A35AA8B}" presName="wedge5" presStyleLbl="node1" presStyleIdx="4" presStyleCnt="5"/>
      <dgm:spPr>
        <a:prstGeom prst="pie">
          <a:avLst>
            <a:gd name="adj1" fmla="val 11880000"/>
            <a:gd name="adj2" fmla="val 16200000"/>
          </a:avLst>
        </a:prstGeom>
      </dgm:spPr>
    </dgm:pt>
    <dgm:pt modelId="{9E651A7C-7643-4D03-87EC-2EE4BF0A9F09}" type="pres">
      <dgm:prSet presAssocID="{A79E1E69-3FCC-410A-812B-E2B85A35AA8B}" presName="wedge5Tx" presStyleLbl="node1" presStyleIdx="4" presStyleCnt="5">
        <dgm:presLayoutVars>
          <dgm:chMax val="0"/>
          <dgm:chPref val="0"/>
          <dgm:bulletEnabled val="1"/>
        </dgm:presLayoutVars>
      </dgm:prSet>
      <dgm:spPr/>
    </dgm:pt>
  </dgm:ptLst>
  <dgm:cxnLst>
    <dgm:cxn modelId="{F532C71E-EA2F-43FB-AB2F-4B4B811C608F}" type="presOf" srcId="{C2EB4AA1-B987-4273-925D-C4F425455F1B}" destId="{D158B1C4-9CFE-4A7B-9DB7-7C556910E935}" srcOrd="1" destOrd="0" presId="urn:microsoft.com/office/officeart/2005/8/layout/chart3"/>
    <dgm:cxn modelId="{5C51D930-F325-45C4-B74D-986AC98E957E}" type="presOf" srcId="{C2EB4AA1-B987-4273-925D-C4F425455F1B}" destId="{209C2A87-5276-48DF-A7CF-432EDBB7F401}" srcOrd="0" destOrd="0" presId="urn:microsoft.com/office/officeart/2005/8/layout/chart3"/>
    <dgm:cxn modelId="{F7CCA433-2073-46D1-AEC8-879A8D095A10}" type="presOf" srcId="{0B44F9CB-774B-42DA-8E64-1F388C624EBF}" destId="{9E651A7C-7643-4D03-87EC-2EE4BF0A9F09}" srcOrd="1" destOrd="0" presId="urn:microsoft.com/office/officeart/2005/8/layout/chart3"/>
    <dgm:cxn modelId="{7A1C0034-78E4-44CB-8422-D5E53F2F9FD5}" type="presOf" srcId="{B0F5878A-7F84-490A-8B78-2A9A7038510B}" destId="{C0E0993C-6844-41EC-959C-9D66BF55594D}" srcOrd="0" destOrd="0" presId="urn:microsoft.com/office/officeart/2005/8/layout/chart3"/>
    <dgm:cxn modelId="{C544653B-EBBC-430E-819A-53C671A36ACD}" type="presOf" srcId="{F3898263-D767-40A6-923F-1D01F2FB76F8}" destId="{5DEC4697-EE2C-497A-8313-D2E4089DF78A}" srcOrd="0" destOrd="0" presId="urn:microsoft.com/office/officeart/2005/8/layout/chart3"/>
    <dgm:cxn modelId="{2591A349-1AB1-4B2A-AF2A-6C7D4A8B76A3}" srcId="{A79E1E69-3FCC-410A-812B-E2B85A35AA8B}" destId="{B0F5878A-7F84-490A-8B78-2A9A7038510B}" srcOrd="0" destOrd="0" parTransId="{4801A7BA-24FA-496D-8B51-0C3BF143343F}" sibTransId="{752C26AB-355E-4033-9D1A-2CF197D832A8}"/>
    <dgm:cxn modelId="{8C50AD53-59CC-478E-94C6-BE8B6F457AEE}" type="presOf" srcId="{F3898263-D767-40A6-923F-1D01F2FB76F8}" destId="{80270A14-2024-490F-9DD0-5FA9A213AE92}" srcOrd="1" destOrd="0" presId="urn:microsoft.com/office/officeart/2005/8/layout/chart3"/>
    <dgm:cxn modelId="{3625156C-D159-49E9-8BF0-D4E522F575D1}" srcId="{A79E1E69-3FCC-410A-812B-E2B85A35AA8B}" destId="{F3898263-D767-40A6-923F-1D01F2FB76F8}" srcOrd="1" destOrd="0" parTransId="{1A8DFB9D-CFED-45D7-9EF1-358D6889DAA4}" sibTransId="{5D07FFA9-4FD7-4DCC-8473-B9C4A2E2AAAC}"/>
    <dgm:cxn modelId="{B3E6986F-F37C-40E7-9498-932AB9AA8F4E}" srcId="{A79E1E69-3FCC-410A-812B-E2B85A35AA8B}" destId="{6D752EE8-F146-453B-970C-D7DDD6BC8E07}" srcOrd="3" destOrd="0" parTransId="{BBC8A88D-F0D9-411B-9AEE-A4E58CB61C0C}" sibTransId="{4F0F1003-C359-427C-97BB-A753CBCABA6D}"/>
    <dgm:cxn modelId="{30302674-1A59-4C5C-AE23-A4E4A7E86F86}" srcId="{A79E1E69-3FCC-410A-812B-E2B85A35AA8B}" destId="{0B44F9CB-774B-42DA-8E64-1F388C624EBF}" srcOrd="4" destOrd="0" parTransId="{7732EF56-6A1E-4F9A-B1D5-8419AAEF273F}" sibTransId="{FE31BFEF-13A8-4FBF-A434-A9B66A4A0225}"/>
    <dgm:cxn modelId="{6337C28D-5F6F-453D-8556-351C87A9BE7B}" type="presOf" srcId="{A79E1E69-3FCC-410A-812B-E2B85A35AA8B}" destId="{344906CA-B389-46FA-BDD3-58066B1E447D}" srcOrd="0" destOrd="0" presId="urn:microsoft.com/office/officeart/2005/8/layout/chart3"/>
    <dgm:cxn modelId="{E8784EA7-AB67-49BB-955E-65BCD3169127}" type="presOf" srcId="{0B44F9CB-774B-42DA-8E64-1F388C624EBF}" destId="{7D665640-3495-43A5-B8FB-31FC7BE02614}" srcOrd="0" destOrd="0" presId="urn:microsoft.com/office/officeart/2005/8/layout/chart3"/>
    <dgm:cxn modelId="{A4E189AD-F201-436C-9B1C-173AEFC6F329}" type="presOf" srcId="{B0F5878A-7F84-490A-8B78-2A9A7038510B}" destId="{74DD0892-009C-4FE5-8C40-01CAA2269F21}" srcOrd="1" destOrd="0" presId="urn:microsoft.com/office/officeart/2005/8/layout/chart3"/>
    <dgm:cxn modelId="{6A5401C2-C8D4-4048-8E4E-F29BFEA7287A}" srcId="{A79E1E69-3FCC-410A-812B-E2B85A35AA8B}" destId="{C2EB4AA1-B987-4273-925D-C4F425455F1B}" srcOrd="2" destOrd="0" parTransId="{FB8E2D00-8664-49DB-816F-885A18BAD158}" sibTransId="{C6639176-0A37-4A27-AF12-CAB2C9D02203}"/>
    <dgm:cxn modelId="{31D72FE0-24CC-4988-BEA3-142CC068E42D}" type="presOf" srcId="{6D752EE8-F146-453B-970C-D7DDD6BC8E07}" destId="{43534F5A-8206-44B9-900A-06873D9965B3}" srcOrd="0" destOrd="0" presId="urn:microsoft.com/office/officeart/2005/8/layout/chart3"/>
    <dgm:cxn modelId="{D58F19E5-A55D-4CFD-9533-88832A285981}" type="presOf" srcId="{6D752EE8-F146-453B-970C-D7DDD6BC8E07}" destId="{B5388EF5-15FA-4E72-8C26-8709AEA63E49}" srcOrd="1" destOrd="0" presId="urn:microsoft.com/office/officeart/2005/8/layout/chart3"/>
    <dgm:cxn modelId="{C453FD3F-88DB-4B66-84E4-5892E65670E4}" type="presParOf" srcId="{344906CA-B389-46FA-BDD3-58066B1E447D}" destId="{C0E0993C-6844-41EC-959C-9D66BF55594D}" srcOrd="0" destOrd="0" presId="urn:microsoft.com/office/officeart/2005/8/layout/chart3"/>
    <dgm:cxn modelId="{0E21D18D-F3A9-4BAF-ADF1-A2F9BF8A3A0B}" type="presParOf" srcId="{344906CA-B389-46FA-BDD3-58066B1E447D}" destId="{74DD0892-009C-4FE5-8C40-01CAA2269F21}" srcOrd="1" destOrd="0" presId="urn:microsoft.com/office/officeart/2005/8/layout/chart3"/>
    <dgm:cxn modelId="{D8B35D7E-EDD8-4AF8-BC9E-F35EE7E53549}" type="presParOf" srcId="{344906CA-B389-46FA-BDD3-58066B1E447D}" destId="{5DEC4697-EE2C-497A-8313-D2E4089DF78A}" srcOrd="2" destOrd="0" presId="urn:microsoft.com/office/officeart/2005/8/layout/chart3"/>
    <dgm:cxn modelId="{16E73F9C-4EA8-4E83-AC5F-ACC0254A884C}" type="presParOf" srcId="{344906CA-B389-46FA-BDD3-58066B1E447D}" destId="{80270A14-2024-490F-9DD0-5FA9A213AE92}" srcOrd="3" destOrd="0" presId="urn:microsoft.com/office/officeart/2005/8/layout/chart3"/>
    <dgm:cxn modelId="{FCE94311-1CEC-41F2-BFEC-B9FFE6E4C257}" type="presParOf" srcId="{344906CA-B389-46FA-BDD3-58066B1E447D}" destId="{209C2A87-5276-48DF-A7CF-432EDBB7F401}" srcOrd="4" destOrd="0" presId="urn:microsoft.com/office/officeart/2005/8/layout/chart3"/>
    <dgm:cxn modelId="{4F582001-BD88-460A-8AD1-04AE09466141}" type="presParOf" srcId="{344906CA-B389-46FA-BDD3-58066B1E447D}" destId="{D158B1C4-9CFE-4A7B-9DB7-7C556910E935}" srcOrd="5" destOrd="0" presId="urn:microsoft.com/office/officeart/2005/8/layout/chart3"/>
    <dgm:cxn modelId="{335061BA-7EE0-45C0-AF7C-7B7CDD7C4903}" type="presParOf" srcId="{344906CA-B389-46FA-BDD3-58066B1E447D}" destId="{43534F5A-8206-44B9-900A-06873D9965B3}" srcOrd="6" destOrd="0" presId="urn:microsoft.com/office/officeart/2005/8/layout/chart3"/>
    <dgm:cxn modelId="{E74BB3AD-974A-431C-A5A1-138C43A10C3D}" type="presParOf" srcId="{344906CA-B389-46FA-BDD3-58066B1E447D}" destId="{B5388EF5-15FA-4E72-8C26-8709AEA63E49}" srcOrd="7" destOrd="0" presId="urn:microsoft.com/office/officeart/2005/8/layout/chart3"/>
    <dgm:cxn modelId="{658B38EB-6386-439B-832B-0D682E5ADDE7}" type="presParOf" srcId="{344906CA-B389-46FA-BDD3-58066B1E447D}" destId="{7D665640-3495-43A5-B8FB-31FC7BE02614}" srcOrd="8" destOrd="0" presId="urn:microsoft.com/office/officeart/2005/8/layout/chart3"/>
    <dgm:cxn modelId="{11A9008F-62A8-4482-BA65-D7CFC8AD4C9F}" type="presParOf" srcId="{344906CA-B389-46FA-BDD3-58066B1E447D}" destId="{9E651A7C-7643-4D03-87EC-2EE4BF0A9F09}"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0993C-6844-41EC-959C-9D66BF55594D}">
      <dsp:nvSpPr>
        <dsp:cNvPr id="0" name=""/>
        <dsp:cNvSpPr/>
      </dsp:nvSpPr>
      <dsp:spPr>
        <a:xfrm>
          <a:off x="1281106" y="407196"/>
          <a:ext cx="3413760" cy="3413760"/>
        </a:xfrm>
        <a:prstGeom prst="pie">
          <a:avLst>
            <a:gd name="adj1" fmla="val 16200000"/>
            <a:gd name="adj2" fmla="val 20520000"/>
          </a:avLst>
        </a:prstGeom>
        <a:solidFill>
          <a:srgbClr val="CC3300">
            <a:alpha val="81961"/>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ysClr val="window" lastClr="FFFFFF"/>
              </a:solidFill>
              <a:latin typeface="Calibri"/>
              <a:ea typeface="+mn-ea"/>
              <a:cs typeface="+mn-cs"/>
            </a:rPr>
            <a:t> </a:t>
          </a:r>
        </a:p>
      </dsp:txBody>
      <dsp:txXfrm>
        <a:off x="3031064" y="917228"/>
        <a:ext cx="1158240" cy="792480"/>
      </dsp:txXfrm>
    </dsp:sp>
    <dsp:sp modelId="{5DEC4697-EE2C-497A-8313-D2E4089DF78A}">
      <dsp:nvSpPr>
        <dsp:cNvPr id="0" name=""/>
        <dsp:cNvSpPr/>
      </dsp:nvSpPr>
      <dsp:spPr>
        <a:xfrm>
          <a:off x="1281379" y="407415"/>
          <a:ext cx="3413760" cy="3413760"/>
        </a:xfrm>
        <a:prstGeom prst="pie">
          <a:avLst>
            <a:gd name="adj1" fmla="val 20520000"/>
            <a:gd name="adj2" fmla="val 3240000"/>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solidFill>
              <a:sysClr val="window" lastClr="FFFFFF"/>
            </a:solidFill>
            <a:latin typeface="Calibri"/>
            <a:ea typeface="+mn-ea"/>
            <a:cs typeface="+mn-cs"/>
          </a:endParaRPr>
        </a:p>
      </dsp:txBody>
      <dsp:txXfrm>
        <a:off x="3512515" y="1951736"/>
        <a:ext cx="1016000" cy="857504"/>
      </dsp:txXfrm>
    </dsp:sp>
    <dsp:sp modelId="{209C2A87-5276-48DF-A7CF-432EDBB7F401}">
      <dsp:nvSpPr>
        <dsp:cNvPr id="0" name=""/>
        <dsp:cNvSpPr/>
      </dsp:nvSpPr>
      <dsp:spPr>
        <a:xfrm>
          <a:off x="1281379" y="407415"/>
          <a:ext cx="3413760" cy="3413760"/>
        </a:xfrm>
        <a:prstGeom prst="pie">
          <a:avLst>
            <a:gd name="adj1" fmla="val 3240000"/>
            <a:gd name="adj2" fmla="val 7560000"/>
          </a:avLst>
        </a:prstGeom>
        <a:solidFill>
          <a:srgbClr val="6B9DC7"/>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US" sz="4400" kern="1200" dirty="0">
            <a:solidFill>
              <a:sysClr val="window" lastClr="FFFFFF"/>
            </a:solidFill>
            <a:latin typeface="Calibri"/>
            <a:ea typeface="+mn-ea"/>
            <a:cs typeface="+mn-cs"/>
          </a:endParaRPr>
        </a:p>
      </dsp:txBody>
      <dsp:txXfrm>
        <a:off x="2378659" y="2967736"/>
        <a:ext cx="1219200" cy="731520"/>
      </dsp:txXfrm>
    </dsp:sp>
    <dsp:sp modelId="{43534F5A-8206-44B9-900A-06873D9965B3}">
      <dsp:nvSpPr>
        <dsp:cNvPr id="0" name=""/>
        <dsp:cNvSpPr/>
      </dsp:nvSpPr>
      <dsp:spPr>
        <a:xfrm>
          <a:off x="1281379" y="421651"/>
          <a:ext cx="3413760" cy="3413760"/>
        </a:xfrm>
        <a:prstGeom prst="pie">
          <a:avLst>
            <a:gd name="adj1" fmla="val 7560000"/>
            <a:gd name="adj2" fmla="val 11880000"/>
          </a:avLst>
        </a:prstGeom>
        <a:solidFill>
          <a:srgbClr val="6B9DC7"/>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solidFill>
              <a:sysClr val="window" lastClr="FFFFFF"/>
            </a:solidFill>
            <a:latin typeface="Calibri"/>
            <a:ea typeface="+mn-ea"/>
            <a:cs typeface="+mn-cs"/>
          </a:endParaRPr>
        </a:p>
      </dsp:txBody>
      <dsp:txXfrm>
        <a:off x="1443939" y="1965971"/>
        <a:ext cx="1016000" cy="857504"/>
      </dsp:txXfrm>
    </dsp:sp>
    <dsp:sp modelId="{7D665640-3495-43A5-B8FB-31FC7BE02614}">
      <dsp:nvSpPr>
        <dsp:cNvPr id="0" name=""/>
        <dsp:cNvSpPr/>
      </dsp:nvSpPr>
      <dsp:spPr>
        <a:xfrm>
          <a:off x="1281379" y="407415"/>
          <a:ext cx="3413760" cy="3413760"/>
        </a:xfrm>
        <a:prstGeom prst="pie">
          <a:avLst>
            <a:gd name="adj1" fmla="val 11880000"/>
            <a:gd name="adj2" fmla="val 16200000"/>
          </a:avLst>
        </a:prstGeom>
        <a:solidFill>
          <a:srgbClr val="CC3300">
            <a:alpha val="81961"/>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solidFill>
              <a:sysClr val="window" lastClr="FFFFFF"/>
            </a:solidFill>
            <a:latin typeface="Calibri"/>
            <a:ea typeface="+mn-ea"/>
            <a:cs typeface="+mn-cs"/>
          </a:endParaRPr>
        </a:p>
      </dsp:txBody>
      <dsp:txXfrm>
        <a:off x="1779219" y="927607"/>
        <a:ext cx="1158240" cy="79248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2" tIns="45716" rIns="91432" bIns="45716" rtlCol="0"/>
          <a:lstStyle>
            <a:lvl1pPr algn="r">
              <a:defRPr sz="1200"/>
            </a:lvl1pPr>
          </a:lstStyle>
          <a:p>
            <a:fld id="{A64CB0AC-3C49-462C-8348-6D61D3BE19FF}" type="datetimeFigureOut">
              <a:rPr lang="en-US" smtClean="0"/>
              <a:t>5/17/18</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2" tIns="45716" rIns="91432" bIns="45716" rtlCol="0" anchor="b"/>
          <a:lstStyle>
            <a:lvl1pPr algn="r">
              <a:defRPr sz="1200"/>
            </a:lvl1pPr>
          </a:lstStyle>
          <a:p>
            <a:fld id="{FA6987F1-2106-43EE-B6BB-4EBDB3E40B62}" type="slidenum">
              <a:rPr lang="en-US" smtClean="0"/>
              <a:t>‹#›</a:t>
            </a:fld>
            <a:endParaRPr lang="en-US"/>
          </a:p>
        </p:txBody>
      </p:sp>
    </p:spTree>
    <p:extLst>
      <p:ext uri="{BB962C8B-B14F-4D97-AF65-F5344CB8AC3E}">
        <p14:creationId xmlns:p14="http://schemas.microsoft.com/office/powerpoint/2010/main" val="3126335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dr.doleta.gov/sca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package" Target="../embeddings/Microsoft_PowerPoint_Slide11.sldx"/></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987F1-2106-43EE-B6BB-4EBDB3E40B62}" type="slidenum">
              <a:rPr lang="en-US" smtClean="0"/>
              <a:t>1</a:t>
            </a:fld>
            <a:endParaRPr lang="en-US"/>
          </a:p>
        </p:txBody>
      </p:sp>
    </p:spTree>
    <p:extLst>
      <p:ext uri="{BB962C8B-B14F-4D97-AF65-F5344CB8AC3E}">
        <p14:creationId xmlns:p14="http://schemas.microsoft.com/office/powerpoint/2010/main" val="3327337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a:noFill/>
          <a:ln/>
        </p:spPr>
        <p:txBody>
          <a:bodyPr/>
          <a:lstStyle/>
          <a:p>
            <a:pPr>
              <a:spcBef>
                <a:spcPct val="0"/>
              </a:spcBef>
            </a:pPr>
            <a:endParaRPr lang="en-US" dirty="0"/>
          </a:p>
        </p:txBody>
      </p:sp>
      <p:sp>
        <p:nvSpPr>
          <p:cNvPr id="64516" name="Slide Number Placeholder 3"/>
          <p:cNvSpPr txBox="1">
            <a:spLocks noGrp="1"/>
          </p:cNvSpPr>
          <p:nvPr/>
        </p:nvSpPr>
        <p:spPr bwMode="auto">
          <a:xfrm>
            <a:off x="3978134" y="8841642"/>
            <a:ext cx="3043343" cy="465857"/>
          </a:xfrm>
          <a:prstGeom prst="rect">
            <a:avLst/>
          </a:prstGeom>
          <a:noFill/>
          <a:ln w="9525">
            <a:noFill/>
            <a:miter lim="800000"/>
            <a:headEnd/>
            <a:tailEnd/>
          </a:ln>
        </p:spPr>
        <p:txBody>
          <a:bodyPr lIns="94779" tIns="47391" rIns="94779" bIns="47391" anchor="b"/>
          <a:lstStyle/>
          <a:p>
            <a:pPr algn="r"/>
            <a:fld id="{229C2E8B-B047-4FE2-BBB1-3496D3DC264C}" type="slidenum">
              <a:rPr lang="en-US" sz="1200">
                <a:solidFill>
                  <a:prstClr val="black"/>
                </a:solidFill>
              </a:rPr>
              <a:pPr algn="r"/>
              <a:t>10</a:t>
            </a:fld>
            <a:endParaRPr lang="en-US" sz="1200" dirty="0">
              <a:solidFill>
                <a:prstClr val="black"/>
              </a:solidFill>
            </a:endParaRPr>
          </a:p>
        </p:txBody>
      </p:sp>
    </p:spTree>
    <p:extLst>
      <p:ext uri="{BB962C8B-B14F-4D97-AF65-F5344CB8AC3E}">
        <p14:creationId xmlns:p14="http://schemas.microsoft.com/office/powerpoint/2010/main" val="3334098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5893" y="8683088"/>
            <a:ext cx="2970570" cy="459366"/>
          </a:xfrm>
          <a:prstGeom prst="rect">
            <a:avLst/>
          </a:prstGeom>
          <a:noFill/>
          <a:ln w="9525">
            <a:noFill/>
            <a:round/>
            <a:headEnd/>
            <a:tailEnd/>
          </a:ln>
        </p:spPr>
        <p:txBody>
          <a:bodyPr lIns="87406" tIns="45450" rIns="87406" bIns="45450" anchor="b"/>
          <a:lstStyle/>
          <a:p>
            <a:pPr algn="r" defTabSz="403495" fontAlgn="base" hangingPunct="0">
              <a:spcBef>
                <a:spcPct val="0"/>
              </a:spcBef>
              <a:spcAft>
                <a:spcPct val="0"/>
              </a:spcAft>
              <a:buClr>
                <a:srgbClr val="000000"/>
              </a:buClr>
              <a:buSzPct val="100000"/>
              <a:tabLst>
                <a:tab pos="644981" algn="l"/>
                <a:tab pos="1296074" algn="l"/>
                <a:tab pos="1947169" algn="l"/>
                <a:tab pos="2598264" algn="l"/>
              </a:tabLst>
            </a:pPr>
            <a:fld id="{6A4CE028-D635-40F7-AB74-F2CD29290444}" type="slidenum">
              <a:rPr lang="en-US" sz="1200">
                <a:solidFill>
                  <a:srgbClr val="000000"/>
                </a:solidFill>
                <a:latin typeface="Times New Roman" pitchFamily="18" charset="0"/>
                <a:ea typeface="Arial Unicode MS"/>
                <a:cs typeface="Arial Unicode MS"/>
              </a:rPr>
              <a:pPr algn="r" defTabSz="403495" fontAlgn="base" hangingPunct="0">
                <a:spcBef>
                  <a:spcPct val="0"/>
                </a:spcBef>
                <a:spcAft>
                  <a:spcPct val="0"/>
                </a:spcAft>
                <a:buClr>
                  <a:srgbClr val="000000"/>
                </a:buClr>
                <a:buSzPct val="100000"/>
                <a:tabLst>
                  <a:tab pos="644981" algn="l"/>
                  <a:tab pos="1296074" algn="l"/>
                  <a:tab pos="1947169" algn="l"/>
                  <a:tab pos="2598264" algn="l"/>
                </a:tabLst>
              </a:pPr>
              <a:t>11</a:t>
            </a:fld>
            <a:endParaRPr lang="en-US" sz="1200" dirty="0">
              <a:solidFill>
                <a:srgbClr val="000000"/>
              </a:solidFill>
              <a:latin typeface="Times New Roman" pitchFamily="18" charset="0"/>
              <a:ea typeface="Arial Unicode MS"/>
              <a:cs typeface="Arial Unicode MS"/>
            </a:endParaRPr>
          </a:p>
        </p:txBody>
      </p:sp>
      <p:sp>
        <p:nvSpPr>
          <p:cNvPr id="80899" name="Text Box 1"/>
          <p:cNvSpPr txBox="1">
            <a:spLocks noChangeArrowheads="1"/>
          </p:cNvSpPr>
          <p:nvPr/>
        </p:nvSpPr>
        <p:spPr bwMode="auto">
          <a:xfrm>
            <a:off x="3884356" y="8683088"/>
            <a:ext cx="2972108" cy="459366"/>
          </a:xfrm>
          <a:prstGeom prst="rect">
            <a:avLst/>
          </a:prstGeom>
          <a:noFill/>
          <a:ln w="9525">
            <a:noFill/>
            <a:round/>
            <a:headEnd/>
            <a:tailEnd/>
          </a:ln>
        </p:spPr>
        <p:txBody>
          <a:bodyPr lIns="90204" tIns="45099" rIns="90204" bIns="45099" anchor="b"/>
          <a:lstStyle/>
          <a:p>
            <a:pPr algn="r" defTabSz="403495" eaLnBrk="0" fontAlgn="base" hangingPunct="0">
              <a:spcBef>
                <a:spcPct val="0"/>
              </a:spcBef>
              <a:spcAft>
                <a:spcPct val="0"/>
              </a:spcAft>
              <a:buClr>
                <a:srgbClr val="000000"/>
              </a:buClr>
              <a:buSzPct val="100000"/>
              <a:tabLst>
                <a:tab pos="0" algn="l"/>
                <a:tab pos="816161" algn="l"/>
                <a:tab pos="1639963" algn="l"/>
                <a:tab pos="2465294" algn="l"/>
                <a:tab pos="3284512" algn="l"/>
                <a:tab pos="4111370" algn="l"/>
                <a:tab pos="4936702" algn="l"/>
                <a:tab pos="5755919" algn="l"/>
                <a:tab pos="6579722" algn="l"/>
                <a:tab pos="7406581" algn="l"/>
                <a:tab pos="8227327" algn="l"/>
                <a:tab pos="9052658" algn="l"/>
              </a:tabLst>
            </a:pPr>
            <a:fld id="{CEA5FCA0-93D3-452D-877B-0ECDF24D8BEA}" type="slidenum">
              <a:rPr lang="en-US" sz="1100">
                <a:solidFill>
                  <a:srgbClr val="000000"/>
                </a:solidFill>
                <a:latin typeface="Times New Roman" pitchFamily="18" charset="0"/>
                <a:ea typeface="MS PGothic"/>
                <a:cs typeface="MS PGothic"/>
              </a:rPr>
              <a:pPr algn="r" defTabSz="403495" eaLnBrk="0" fontAlgn="base" hangingPunct="0">
                <a:spcBef>
                  <a:spcPct val="0"/>
                </a:spcBef>
                <a:spcAft>
                  <a:spcPct val="0"/>
                </a:spcAft>
                <a:buClr>
                  <a:srgbClr val="000000"/>
                </a:buClr>
                <a:buSzPct val="100000"/>
                <a:tabLst>
                  <a:tab pos="0" algn="l"/>
                  <a:tab pos="816161" algn="l"/>
                  <a:tab pos="1639963" algn="l"/>
                  <a:tab pos="2465294" algn="l"/>
                  <a:tab pos="3284512" algn="l"/>
                  <a:tab pos="4111370" algn="l"/>
                  <a:tab pos="4936702" algn="l"/>
                  <a:tab pos="5755919" algn="l"/>
                  <a:tab pos="6579722" algn="l"/>
                  <a:tab pos="7406581" algn="l"/>
                  <a:tab pos="8227327" algn="l"/>
                  <a:tab pos="9052658" algn="l"/>
                </a:tabLst>
              </a:pPr>
              <a:t>11</a:t>
            </a:fld>
            <a:endParaRPr lang="en-US" sz="1100" dirty="0">
              <a:solidFill>
                <a:srgbClr val="000000"/>
              </a:solidFill>
              <a:latin typeface="Times New Roman" pitchFamily="18" charset="0"/>
              <a:ea typeface="MS PGothic"/>
              <a:cs typeface="MS PGothic"/>
            </a:endParaRPr>
          </a:p>
        </p:txBody>
      </p:sp>
      <p:sp>
        <p:nvSpPr>
          <p:cNvPr id="80900" name="Text Box 3"/>
          <p:cNvSpPr>
            <a:spLocks noGrp="1" noChangeArrowheads="1"/>
          </p:cNvSpPr>
          <p:nvPr>
            <p:ph type="body"/>
          </p:nvPr>
        </p:nvSpPr>
        <p:spPr bwMode="auto">
          <a:xfrm>
            <a:off x="381001" y="3372787"/>
            <a:ext cx="6324600" cy="4974138"/>
          </a:xfrm>
          <a:noFill/>
        </p:spPr>
        <p:txBody>
          <a:bodyPr lIns="88106" tIns="44053" rIns="88106" bIns="44053">
            <a:normAutofit/>
          </a:bodyPr>
          <a:lstStyle/>
          <a:p>
            <a:r>
              <a:rPr lang="en-US" sz="1300" dirty="0"/>
              <a:t>Let’s take a look at the research that shows that SEL  impacts a number of positive student outcomes., including academic achievement. Please take out the research summary in the left pocket of your older called, </a:t>
            </a:r>
            <a:r>
              <a:rPr lang="en-US" sz="1300" b="1" dirty="0">
                <a:solidFill>
                  <a:srgbClr val="C00000"/>
                </a:solidFill>
              </a:rPr>
              <a:t> “Benefits of School-Based SEL Programs: Highlights from a Major New Study.” </a:t>
            </a:r>
            <a:r>
              <a:rPr lang="en-US" sz="1300" dirty="0"/>
              <a:t>Much of this information in included in the summary. </a:t>
            </a:r>
            <a:endParaRPr lang="en-US" sz="1300" i="1" dirty="0"/>
          </a:p>
          <a:p>
            <a:r>
              <a:rPr lang="en-US" sz="1300" dirty="0"/>
              <a:t>[click] Science links SEL to student gains, such as socio-emotional skills; improved attitudes about self, others, and school;  positive classroom behavior; and 11-percentile gain on standardized achievement tests. </a:t>
            </a:r>
          </a:p>
          <a:p>
            <a:r>
              <a:rPr lang="en-US" sz="1300" dirty="0"/>
              <a:t>[click] And Reduced Risks of Failure, such as fewer conduct problems and less emotional distress. </a:t>
            </a:r>
          </a:p>
          <a:p>
            <a:r>
              <a:rPr lang="en-US" sz="1300" i="1" dirty="0"/>
              <a:t>Child Development </a:t>
            </a:r>
            <a:r>
              <a:rPr lang="en-US" sz="1300" dirty="0"/>
              <a:t>– an important, peer-reviewed journal – published this landmark study. The team of Joe Durlak at Loyola University, CASEL President and CEO Roger Weissberg, and graduate students from Loyola and the University of Illinois at Chicago analyzed 213 school-based studies involving 270,034 students.</a:t>
            </a:r>
          </a:p>
        </p:txBody>
      </p:sp>
      <p:pic>
        <p:nvPicPr>
          <p:cNvPr id="80901" name="Picture 6"/>
          <p:cNvPicPr>
            <a:picLocks noChangeAspect="1" noChangeArrowheads="1"/>
          </p:cNvPicPr>
          <p:nvPr/>
        </p:nvPicPr>
        <p:blipFill>
          <a:blip r:embed="rId3"/>
          <a:srcRect/>
          <a:stretch>
            <a:fillRect/>
          </a:stretch>
        </p:blipFill>
        <p:spPr bwMode="auto">
          <a:xfrm>
            <a:off x="1219201" y="149902"/>
            <a:ext cx="4430471" cy="3192872"/>
          </a:xfrm>
          <a:prstGeom prst="rect">
            <a:avLst/>
          </a:prstGeom>
          <a:noFill/>
          <a:ln w="9525">
            <a:noFill/>
            <a:miter lim="800000"/>
            <a:headEnd/>
            <a:tailEnd/>
          </a:ln>
        </p:spPr>
      </p:pic>
      <p:sp>
        <p:nvSpPr>
          <p:cNvPr id="3" name="Slide Number Placeholder 2"/>
          <p:cNvSpPr>
            <a:spLocks noGrp="1"/>
          </p:cNvSpPr>
          <p:nvPr>
            <p:ph type="sldNum" sz="quarter" idx="5"/>
          </p:nvPr>
        </p:nvSpPr>
        <p:spPr/>
        <p:txBody>
          <a:bodyPr/>
          <a:lstStyle/>
          <a:p>
            <a:pPr>
              <a:defRPr/>
            </a:pPr>
            <a:fld id="{4784D08C-431D-4E09-A3C0-52101937BB03}" type="slidenum">
              <a:rPr lang="en-US" smtClean="0">
                <a:solidFill>
                  <a:prstClr val="black"/>
                </a:solidFill>
              </a:rPr>
              <a:pPr>
                <a:defRPr/>
              </a:pPr>
              <a:t>11</a:t>
            </a:fld>
            <a:endParaRPr lang="en-US" dirty="0">
              <a:solidFill>
                <a:prstClr val="black"/>
              </a:solidFill>
            </a:endParaRPr>
          </a:p>
        </p:txBody>
      </p:sp>
      <p:sp>
        <p:nvSpPr>
          <p:cNvPr id="2" name="Footer Placeholder 1"/>
          <p:cNvSpPr>
            <a:spLocks noGrp="1"/>
          </p:cNvSpPr>
          <p:nvPr>
            <p:ph type="ftr" sz="quarter" idx="10"/>
          </p:nvPr>
        </p:nvSpPr>
        <p:spPr/>
        <p:txBody>
          <a:bodyPr/>
          <a:lstStyle/>
          <a:p>
            <a:pPr>
              <a:defRPr/>
            </a:pPr>
            <a:r>
              <a:rPr lang="en-US">
                <a:solidFill>
                  <a:prstClr val="black"/>
                </a:solidFill>
              </a:rPr>
              <a:t>SCUSD Nuss Keister Final Stakeholders Presentation 3 hours April 12 2012</a:t>
            </a:r>
            <a:endParaRPr lang="en-US" dirty="0">
              <a:solidFill>
                <a:prstClr val="black"/>
              </a:solidFill>
            </a:endParaRPr>
          </a:p>
        </p:txBody>
      </p:sp>
    </p:spTree>
    <p:extLst>
      <p:ext uri="{BB962C8B-B14F-4D97-AF65-F5344CB8AC3E}">
        <p14:creationId xmlns:p14="http://schemas.microsoft.com/office/powerpoint/2010/main" val="2031331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xfrm>
            <a:off x="1203325" y="339725"/>
            <a:ext cx="4570413" cy="3429000"/>
          </a:xfrm>
          <a:noFill/>
          <a:ln>
            <a:solidFill>
              <a:srgbClr val="000000"/>
            </a:solidFill>
            <a:miter lim="800000"/>
            <a:headEnd/>
            <a:tailEnd/>
          </a:ln>
        </p:spPr>
      </p:sp>
      <p:sp>
        <p:nvSpPr>
          <p:cNvPr id="84994" name="Rectangle 3"/>
          <p:cNvSpPr>
            <a:spLocks noGrp="1" noChangeArrowheads="1"/>
          </p:cNvSpPr>
          <p:nvPr>
            <p:ph type="body" idx="1"/>
          </p:nvPr>
        </p:nvSpPr>
        <p:spPr bwMode="auto">
          <a:xfrm>
            <a:off x="1287608" y="3903833"/>
            <a:ext cx="4725835" cy="4312157"/>
          </a:xfrm>
          <a:noFill/>
        </p:spPr>
        <p:txBody>
          <a:bodyPr>
            <a:normAutofit/>
          </a:bodyPr>
          <a:lstStyle/>
          <a:p>
            <a:r>
              <a:rPr lang="en-US" sz="1000" dirty="0">
                <a:cs typeface="Arial" charset="0"/>
              </a:rPr>
              <a:t>In addition, SEL is not only important for helping our students be successful now, but also for the future. </a:t>
            </a:r>
            <a:r>
              <a:rPr lang="en-US" sz="1000" dirty="0"/>
              <a:t>SEL prepares students for the workforce –with 21st Century Skills. SEL is not only important for helping our students be successful now, but also for the future.</a:t>
            </a:r>
          </a:p>
          <a:p>
            <a:r>
              <a:rPr lang="en-US" sz="1000" dirty="0"/>
              <a:t>The SCANS Skills and Competencies: an Overview - On the SCANS Report, half of the 16 skills are social emotional related and are considered essential, such as [read the eight skills listed on the slide.] </a:t>
            </a:r>
          </a:p>
          <a:p>
            <a:r>
              <a:rPr lang="en-US" sz="1000" dirty="0"/>
              <a:t> The Secretary's Commission on Achieving Necessary Skills (SCANS) was appointed by the Secretary of Labor to determine the skills our young people need to succeed in the world of work. The Commission's fundamental purpose is to encourage a high-performance economy characterized by high-skill, high-wage employment. The primary objective is to help teachers understand how curriculum and instruction must change to enable students to develop those high performance skills needed to succeed in the high performance workplace. SCANS has focused on one important aspect of schooling: what they called "learning a living" system. In 1991, they issued their initial report, What Work Requires of Schools. As outlined in that report, a high-performance workplace requires workers who have a solid foundation in the basic literacy and computational skills, in the thinking skills necessary to put knowledge to work, and in the personal qualities that make workers dedicated and trustworthy. High-performance workplaces also require other competencies: the ability to manage resources, to work amicably and productively with others, to acquire and use information, to master complex systems, and to work with a variety of technologies.  This document outlines both these "fundamental skills" and "workplace competencies"</a:t>
            </a:r>
          </a:p>
          <a:p>
            <a:r>
              <a:rPr lang="en-US" sz="1000" b="1" dirty="0"/>
              <a:t>Source:  US Department of Labor.  (1999). Secretary's commission on achieving necessary skills (SCANS) report: What work requires of schools.  Retrieved March 17, 2005, from</a:t>
            </a:r>
            <a:r>
              <a:rPr lang="en-US" sz="1000" dirty="0"/>
              <a:t> </a:t>
            </a:r>
            <a:r>
              <a:rPr lang="en-US" sz="1000" u="sng" dirty="0">
                <a:hlinkClick r:id="rId3"/>
              </a:rPr>
              <a:t>http://wdr.doleta.gov/scans</a:t>
            </a:r>
            <a:endParaRPr lang="en-US" sz="1000" dirty="0"/>
          </a:p>
          <a:p>
            <a:r>
              <a:rPr lang="en-US" sz="1000" dirty="0"/>
              <a:t> </a:t>
            </a:r>
          </a:p>
        </p:txBody>
      </p:sp>
      <p:sp>
        <p:nvSpPr>
          <p:cNvPr id="84995" name="Rectangle 3"/>
          <p:cNvSpPr>
            <a:spLocks noChangeArrowheads="1"/>
          </p:cNvSpPr>
          <p:nvPr/>
        </p:nvSpPr>
        <p:spPr bwMode="auto">
          <a:xfrm>
            <a:off x="6382649" y="8729489"/>
            <a:ext cx="475353" cy="280880"/>
          </a:xfrm>
          <a:prstGeom prst="rect">
            <a:avLst/>
          </a:prstGeom>
          <a:noFill/>
          <a:ln w="9525">
            <a:noFill/>
            <a:miter lim="800000"/>
            <a:headEnd/>
            <a:tailEnd/>
          </a:ln>
        </p:spPr>
        <p:txBody>
          <a:bodyPr lIns="88869" tIns="44435" rIns="88869" bIns="44435">
            <a:spAutoFit/>
          </a:bodyPr>
          <a:lstStyle/>
          <a:p>
            <a:pPr fontAlgn="base">
              <a:spcBef>
                <a:spcPct val="0"/>
              </a:spcBef>
              <a:spcAft>
                <a:spcPct val="0"/>
              </a:spcAft>
            </a:pPr>
            <a:r>
              <a:rPr lang="en-US" sz="1200">
                <a:solidFill>
                  <a:prstClr val="black"/>
                </a:solidFill>
                <a:cs typeface="Arial" charset="0"/>
              </a:rPr>
              <a:t>34</a:t>
            </a:r>
          </a:p>
        </p:txBody>
      </p:sp>
      <p:sp>
        <p:nvSpPr>
          <p:cNvPr id="2" name="Footer Placeholder 1"/>
          <p:cNvSpPr>
            <a:spLocks noGrp="1"/>
          </p:cNvSpPr>
          <p:nvPr>
            <p:ph type="ftr" sz="quarter" idx="10"/>
          </p:nvPr>
        </p:nvSpPr>
        <p:spPr/>
        <p:txBody>
          <a:bodyPr/>
          <a:lstStyle/>
          <a:p>
            <a:pPr>
              <a:defRPr/>
            </a:pPr>
            <a:r>
              <a:rPr lang="en-US">
                <a:solidFill>
                  <a:prstClr val="black"/>
                </a:solidFill>
              </a:rPr>
              <a:t>DuPage Workshop Powerpoint Feb 19 2014 without video links</a:t>
            </a:r>
          </a:p>
        </p:txBody>
      </p:sp>
    </p:spTree>
    <p:extLst>
      <p:ext uri="{BB962C8B-B14F-4D97-AF65-F5344CB8AC3E}">
        <p14:creationId xmlns:p14="http://schemas.microsoft.com/office/powerpoint/2010/main" val="2873014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884356" y="8683088"/>
            <a:ext cx="2972108" cy="459366"/>
          </a:xfrm>
          <a:prstGeom prst="rect">
            <a:avLst/>
          </a:prstGeom>
          <a:noFill/>
          <a:ln w="9525">
            <a:noFill/>
            <a:miter lim="800000"/>
            <a:headEnd/>
            <a:tailEnd/>
          </a:ln>
        </p:spPr>
        <p:txBody>
          <a:bodyPr lIns="90498" tIns="45248" rIns="90498" bIns="45248" anchor="b"/>
          <a:lstStyle/>
          <a:p>
            <a:pPr algn="r" defTabSz="832973" fontAlgn="base">
              <a:spcBef>
                <a:spcPct val="0"/>
              </a:spcBef>
              <a:spcAft>
                <a:spcPct val="0"/>
              </a:spcAft>
            </a:pPr>
            <a:fld id="{2188E65E-FFE5-498E-B3F0-5676F6FDB433}" type="slidenum">
              <a:rPr lang="en-US" sz="1200">
                <a:solidFill>
                  <a:prstClr val="black"/>
                </a:solidFill>
                <a:cs typeface="Arial" charset="0"/>
              </a:rPr>
              <a:pPr algn="r" defTabSz="832973" fontAlgn="base">
                <a:spcBef>
                  <a:spcPct val="0"/>
                </a:spcBef>
                <a:spcAft>
                  <a:spcPct val="0"/>
                </a:spcAft>
              </a:pPr>
              <a:t>15</a:t>
            </a:fld>
            <a:endParaRPr lang="en-US" sz="1200" dirty="0">
              <a:solidFill>
                <a:prstClr val="black"/>
              </a:solidFill>
              <a:cs typeface="Arial" charset="0"/>
            </a:endParaRPr>
          </a:p>
        </p:txBody>
      </p:sp>
      <p:sp>
        <p:nvSpPr>
          <p:cNvPr id="82946" name="Rectangle 2"/>
          <p:cNvSpPr>
            <a:spLocks noGrp="1" noRot="1" noChangeAspect="1" noChangeArrowheads="1" noTextEdit="1"/>
          </p:cNvSpPr>
          <p:nvPr>
            <p:ph type="sldImg"/>
          </p:nvPr>
        </p:nvSpPr>
        <p:spPr bwMode="auto">
          <a:xfrm>
            <a:off x="1201738" y="192088"/>
            <a:ext cx="4471987" cy="3354387"/>
          </a:xfrm>
          <a:solidFill>
            <a:srgbClr val="FFFFFF"/>
          </a:solidFill>
          <a:ln>
            <a:solidFill>
              <a:srgbClr val="000000"/>
            </a:solidFill>
            <a:miter lim="800000"/>
            <a:headEnd/>
            <a:tailEnd/>
          </a:ln>
        </p:spPr>
      </p:sp>
      <p:sp>
        <p:nvSpPr>
          <p:cNvPr id="138244" name="Rectangle 3"/>
          <p:cNvSpPr>
            <a:spLocks noGrp="1" noChangeArrowheads="1"/>
          </p:cNvSpPr>
          <p:nvPr>
            <p:ph type="body" idx="1"/>
          </p:nvPr>
        </p:nvSpPr>
        <p:spPr bwMode="auto">
          <a:xfrm>
            <a:off x="304800" y="3597641"/>
            <a:ext cx="6096000" cy="4825656"/>
          </a:xfrm>
          <a:ln>
            <a:miter lim="800000"/>
            <a:headEnd/>
            <a:tailEnd/>
          </a:ln>
        </p:spPr>
        <p:txBody>
          <a:bodyPr>
            <a:noAutofit/>
          </a:bodyPr>
          <a:lstStyle/>
          <a:p>
            <a:pPr>
              <a:defRPr/>
            </a:pPr>
            <a:r>
              <a:rPr lang="en-US" dirty="0"/>
              <a:t>SEL pays off in the long term. The Seattle Social Development Project conducted a longitudinal study</a:t>
            </a:r>
            <a:r>
              <a:rPr lang="en-US" baseline="0" dirty="0"/>
              <a:t> over 15 years.</a:t>
            </a:r>
            <a:endParaRPr lang="en-US" dirty="0"/>
          </a:p>
          <a:p>
            <a:pPr>
              <a:defRPr/>
            </a:pPr>
            <a:endParaRPr lang="en-US" sz="1000" dirty="0"/>
          </a:p>
          <a:p>
            <a:pPr>
              <a:defRPr/>
            </a:pPr>
            <a:r>
              <a:rPr lang="en-US" sz="1000" dirty="0"/>
              <a:t>Citation: Hawkins, J. D., Kosterman, R., Catalano, R.F., Hill, K.G., &amp; Abbott, R.D. (2008). Effects of social development intervention in childhood 15 years later. </a:t>
            </a:r>
            <a:r>
              <a:rPr lang="en-US" sz="1000" i="1" dirty="0"/>
              <a:t>Archives of Pediatric and Adolescent Medicine, 162</a:t>
            </a:r>
            <a:r>
              <a:rPr lang="en-US" sz="1000" dirty="0"/>
              <a:t>, 1133-1141.</a:t>
            </a:r>
          </a:p>
          <a:p>
            <a:pPr>
              <a:defRPr/>
            </a:pPr>
            <a:endParaRPr lang="en-US" sz="1000" dirty="0"/>
          </a:p>
          <a:p>
            <a:pPr>
              <a:defRPr/>
            </a:pPr>
            <a:endParaRPr lang="en-US" sz="1000" dirty="0"/>
          </a:p>
        </p:txBody>
      </p:sp>
      <p:sp>
        <p:nvSpPr>
          <p:cNvPr id="3" name="Slide Number Placeholder 2"/>
          <p:cNvSpPr>
            <a:spLocks noGrp="1"/>
          </p:cNvSpPr>
          <p:nvPr>
            <p:ph type="sldNum" sz="quarter" idx="5"/>
          </p:nvPr>
        </p:nvSpPr>
        <p:spPr/>
        <p:txBody>
          <a:bodyPr/>
          <a:lstStyle/>
          <a:p>
            <a:pPr>
              <a:defRPr/>
            </a:pPr>
            <a:fld id="{B48BB72E-0791-47D6-BD79-08ACE246EBDF}" type="slidenum">
              <a:rPr lang="en-US" smtClean="0">
                <a:solidFill>
                  <a:prstClr val="black"/>
                </a:solidFill>
              </a:rPr>
              <a:pPr>
                <a:defRPr/>
              </a:pPr>
              <a:t>15</a:t>
            </a:fld>
            <a:endParaRPr lang="en-US" dirty="0">
              <a:solidFill>
                <a:prstClr val="black"/>
              </a:solidFill>
            </a:endParaRPr>
          </a:p>
        </p:txBody>
      </p:sp>
      <p:sp>
        <p:nvSpPr>
          <p:cNvPr id="2" name="Footer Placeholder 1"/>
          <p:cNvSpPr>
            <a:spLocks noGrp="1"/>
          </p:cNvSpPr>
          <p:nvPr>
            <p:ph type="ftr" sz="quarter" idx="10"/>
          </p:nvPr>
        </p:nvSpPr>
        <p:spPr/>
        <p:txBody>
          <a:bodyPr/>
          <a:lstStyle/>
          <a:p>
            <a:pPr>
              <a:defRPr/>
            </a:pPr>
            <a:r>
              <a:rPr lang="en-US">
                <a:solidFill>
                  <a:prstClr val="black"/>
                </a:solidFill>
              </a:rPr>
              <a:t>SCUSD Nuss Keister Final Stakeholders Presentation 3 hours April 12 2012</a:t>
            </a:r>
            <a:endParaRPr lang="en-US" dirty="0">
              <a:solidFill>
                <a:prstClr val="black"/>
              </a:solidFill>
            </a:endParaRPr>
          </a:p>
        </p:txBody>
      </p:sp>
    </p:spTree>
    <p:extLst>
      <p:ext uri="{BB962C8B-B14F-4D97-AF65-F5344CB8AC3E}">
        <p14:creationId xmlns:p14="http://schemas.microsoft.com/office/powerpoint/2010/main" val="193064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4022826" y="8915240"/>
            <a:ext cx="3078058" cy="471648"/>
          </a:xfrm>
          <a:prstGeom prst="rect">
            <a:avLst/>
          </a:prstGeom>
          <a:noFill/>
          <a:ln w="9525">
            <a:noFill/>
            <a:miter lim="800000"/>
            <a:headEnd/>
            <a:tailEnd/>
          </a:ln>
        </p:spPr>
        <p:txBody>
          <a:bodyPr lIns="93255" tIns="46626" rIns="93255" bIns="46626" anchor="b"/>
          <a:lstStyle/>
          <a:p>
            <a:pPr algn="r" defTabSz="858354" fontAlgn="base">
              <a:spcBef>
                <a:spcPct val="0"/>
              </a:spcBef>
              <a:spcAft>
                <a:spcPct val="0"/>
              </a:spcAft>
            </a:pPr>
            <a:fld id="{2188E65E-FFE5-498E-B3F0-5676F6FDB433}" type="slidenum">
              <a:rPr lang="en-US" sz="1200">
                <a:solidFill>
                  <a:prstClr val="black"/>
                </a:solidFill>
                <a:cs typeface="Arial" charset="0"/>
              </a:rPr>
              <a:pPr algn="r" defTabSz="858354" fontAlgn="base">
                <a:spcBef>
                  <a:spcPct val="0"/>
                </a:spcBef>
                <a:spcAft>
                  <a:spcPct val="0"/>
                </a:spcAft>
              </a:pPr>
              <a:t>17</a:t>
            </a:fld>
            <a:endParaRPr lang="en-US" sz="1200" dirty="0">
              <a:solidFill>
                <a:prstClr val="black"/>
              </a:solidFill>
              <a:cs typeface="Arial" charset="0"/>
            </a:endParaRPr>
          </a:p>
        </p:txBody>
      </p:sp>
      <p:sp>
        <p:nvSpPr>
          <p:cNvPr id="82946" name="Rectangle 2"/>
          <p:cNvSpPr>
            <a:spLocks noGrp="1" noRot="1" noChangeAspect="1" noChangeArrowheads="1" noTextEdit="1"/>
          </p:cNvSpPr>
          <p:nvPr>
            <p:ph type="sldImg"/>
          </p:nvPr>
        </p:nvSpPr>
        <p:spPr bwMode="auto">
          <a:xfrm>
            <a:off x="1265238" y="196850"/>
            <a:ext cx="4591050" cy="3443288"/>
          </a:xfrm>
          <a:solidFill>
            <a:srgbClr val="FFFFFF"/>
          </a:solidFill>
          <a:ln>
            <a:solidFill>
              <a:srgbClr val="000000"/>
            </a:solidFill>
            <a:miter lim="800000"/>
            <a:headEnd/>
            <a:tailEnd/>
          </a:ln>
        </p:spPr>
      </p:sp>
      <p:sp>
        <p:nvSpPr>
          <p:cNvPr id="138244" name="Rectangle 3"/>
          <p:cNvSpPr>
            <a:spLocks noGrp="1" noChangeArrowheads="1"/>
          </p:cNvSpPr>
          <p:nvPr>
            <p:ph type="body" idx="1"/>
          </p:nvPr>
        </p:nvSpPr>
        <p:spPr bwMode="auto">
          <a:xfrm>
            <a:off x="315666" y="3693827"/>
            <a:ext cx="6313312" cy="4954675"/>
          </a:xfrm>
          <a:ln>
            <a:miter lim="800000"/>
            <a:headEnd/>
            <a:tailEnd/>
          </a:ln>
        </p:spPr>
        <p:txBody>
          <a:bodyPr>
            <a:noAutofit/>
          </a:bodyPr>
          <a:lstStyle/>
          <a:p>
            <a:pPr>
              <a:defRPr/>
            </a:pPr>
            <a:endParaRPr lang="en-US" sz="1000" dirty="0"/>
          </a:p>
        </p:txBody>
      </p:sp>
      <p:sp>
        <p:nvSpPr>
          <p:cNvPr id="3" name="Slide Number Placeholder 2"/>
          <p:cNvSpPr>
            <a:spLocks noGrp="1"/>
          </p:cNvSpPr>
          <p:nvPr>
            <p:ph type="sldNum" sz="quarter" idx="5"/>
          </p:nvPr>
        </p:nvSpPr>
        <p:spPr/>
        <p:txBody>
          <a:bodyPr/>
          <a:lstStyle/>
          <a:p>
            <a:pPr>
              <a:defRPr/>
            </a:pPr>
            <a:fld id="{B48BB72E-0791-47D6-BD79-08ACE246EBDF}" type="slidenum">
              <a:rPr lang="en-US" smtClean="0">
                <a:solidFill>
                  <a:prstClr val="black"/>
                </a:solidFill>
              </a:rPr>
              <a:pPr>
                <a:defRPr/>
              </a:pPr>
              <a:t>17</a:t>
            </a:fld>
            <a:endParaRPr lang="en-US" dirty="0">
              <a:solidFill>
                <a:prstClr val="black"/>
              </a:solidFill>
            </a:endParaRPr>
          </a:p>
        </p:txBody>
      </p:sp>
      <p:sp>
        <p:nvSpPr>
          <p:cNvPr id="2" name="Footer Placeholder 1"/>
          <p:cNvSpPr>
            <a:spLocks noGrp="1"/>
          </p:cNvSpPr>
          <p:nvPr>
            <p:ph type="ftr" sz="quarter" idx="10"/>
          </p:nvPr>
        </p:nvSpPr>
        <p:spPr/>
        <p:txBody>
          <a:bodyPr/>
          <a:lstStyle/>
          <a:p>
            <a:pPr>
              <a:defRPr/>
            </a:pPr>
            <a:r>
              <a:rPr lang="en-US">
                <a:solidFill>
                  <a:prstClr val="black"/>
                </a:solidFill>
              </a:rPr>
              <a:t>SCUSD Nuss Keister Final Stakeholders Presentation 3 hours April 12 2012</a:t>
            </a:r>
            <a:endParaRPr lang="en-US" dirty="0">
              <a:solidFill>
                <a:prstClr val="black"/>
              </a:solidFill>
            </a:endParaRPr>
          </a:p>
        </p:txBody>
      </p:sp>
    </p:spTree>
    <p:extLst>
      <p:ext uri="{BB962C8B-B14F-4D97-AF65-F5344CB8AC3E}">
        <p14:creationId xmlns:p14="http://schemas.microsoft.com/office/powerpoint/2010/main" val="1707225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987F1-2106-43EE-B6BB-4EBDB3E40B6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83157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B410C4-6227-5441-928D-BC53DB5335F9}" type="slidenum">
              <a:rPr lang="en-US" smtClean="0">
                <a:solidFill>
                  <a:prstClr val="black"/>
                </a:solidFill>
              </a:rPr>
              <a:pPr/>
              <a:t>19</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fr-FR">
                <a:solidFill>
                  <a:prstClr val="black"/>
                </a:solidFill>
              </a:rPr>
              <a:t>DuPage Cross SEL mini 101</a:t>
            </a:r>
            <a:endParaRPr lang="en-US">
              <a:solidFill>
                <a:prstClr val="black"/>
              </a:solidFill>
            </a:endParaRPr>
          </a:p>
        </p:txBody>
      </p:sp>
    </p:spTree>
    <p:extLst>
      <p:ext uri="{BB962C8B-B14F-4D97-AF65-F5344CB8AC3E}">
        <p14:creationId xmlns:p14="http://schemas.microsoft.com/office/powerpoint/2010/main" val="2586537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1143000" y="4343092"/>
            <a:ext cx="4648198" cy="4117274"/>
          </a:xfrm>
          <a:prstGeom prst="rect">
            <a:avLst/>
          </a:prstGeom>
          <a:noFill/>
          <a:ln>
            <a:noFill/>
          </a:ln>
        </p:spPr>
        <p:txBody>
          <a:bodyPr lIns="91412" tIns="45693" rIns="91412" bIns="45693" anchor="t" anchorCtr="0">
            <a:noAutofit/>
          </a:bodyPr>
          <a:lstStyle/>
          <a:p>
            <a:pPr>
              <a:buClr>
                <a:schemeClr val="dk1"/>
              </a:buClr>
              <a:buSzPct val="25000"/>
            </a:pPr>
            <a:r>
              <a:rPr lang="en-US" dirty="0">
                <a:solidFill>
                  <a:schemeClr val="dk1"/>
                </a:solidFill>
                <a:latin typeface="Calibri"/>
                <a:ea typeface="Calibri"/>
                <a:cs typeface="Calibri"/>
                <a:sym typeface="Calibri"/>
              </a:rPr>
              <a:t>Now imagine this for every student at every school….. What do you</a:t>
            </a:r>
            <a:r>
              <a:rPr lang="en-US" baseline="0" dirty="0">
                <a:solidFill>
                  <a:schemeClr val="dk1"/>
                </a:solidFill>
                <a:latin typeface="Calibri"/>
                <a:ea typeface="Calibri"/>
                <a:cs typeface="Calibri"/>
                <a:sym typeface="Calibri"/>
              </a:rPr>
              <a:t> do next?</a:t>
            </a:r>
            <a:endParaRPr lang="en-US" dirty="0">
              <a:solidFill>
                <a:schemeClr val="dk1"/>
              </a:solidFill>
              <a:latin typeface="Calibri"/>
              <a:ea typeface="Calibri"/>
              <a:cs typeface="Calibri"/>
              <a:sym typeface="Calibri"/>
            </a:endParaRPr>
          </a:p>
        </p:txBody>
      </p:sp>
      <p:sp>
        <p:nvSpPr>
          <p:cNvPr id="389" name="Shape 389"/>
          <p:cNvSpPr txBox="1">
            <a:spLocks noGrp="1"/>
          </p:cNvSpPr>
          <p:nvPr>
            <p:ph type="sldNum" idx="12"/>
          </p:nvPr>
        </p:nvSpPr>
        <p:spPr>
          <a:xfrm>
            <a:off x="3884614" y="8685213"/>
            <a:ext cx="2971799" cy="457200"/>
          </a:xfrm>
          <a:prstGeom prst="rect">
            <a:avLst/>
          </a:prstGeom>
          <a:noFill/>
          <a:ln>
            <a:noFill/>
          </a:ln>
        </p:spPr>
        <p:txBody>
          <a:bodyPr lIns="91412" tIns="45693" rIns="91412" bIns="45693" anchor="b" anchorCtr="0">
            <a:noAutofit/>
          </a:bodyPr>
          <a:lstStyle/>
          <a:p>
            <a:pPr>
              <a:buClr>
                <a:prstClr val="black"/>
              </a:buClr>
              <a:buSzPct val="25000"/>
            </a:pPr>
            <a:fld id="{00000000-1234-1234-1234-123412341234}" type="slidenum">
              <a:rPr lang="en-US"/>
              <a:pPr>
                <a:buClr>
                  <a:prstClr val="black"/>
                </a:buClr>
                <a:buSzPct val="25000"/>
              </a:pPr>
              <a:t>24</a:t>
            </a:fld>
            <a:endParaRPr lang="en-US"/>
          </a:p>
        </p:txBody>
      </p:sp>
      <p:sp>
        <p:nvSpPr>
          <p:cNvPr id="2" name="Footer Placeholder 1"/>
          <p:cNvSpPr>
            <a:spLocks noGrp="1"/>
          </p:cNvSpPr>
          <p:nvPr>
            <p:ph type="ftr" idx="13"/>
          </p:nvPr>
        </p:nvSpPr>
        <p:spPr/>
        <p:txBody>
          <a:bodyPr/>
          <a:lstStyle/>
          <a:p>
            <a:r>
              <a:rPr lang="en-US"/>
              <a:t>OUSD  Foundations of SEL McKay Bryson June 2015</a:t>
            </a:r>
          </a:p>
        </p:txBody>
      </p:sp>
    </p:spTree>
    <p:extLst>
      <p:ext uri="{BB962C8B-B14F-4D97-AF65-F5344CB8AC3E}">
        <p14:creationId xmlns:p14="http://schemas.microsoft.com/office/powerpoint/2010/main" val="3241052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4866" name="Notes Placeholder 2"/>
          <p:cNvSpPr>
            <a:spLocks noGrp="1"/>
          </p:cNvSpPr>
          <p:nvPr>
            <p:ph type="body" idx="1"/>
          </p:nvPr>
        </p:nvSpPr>
        <p:spPr bwMode="auto">
          <a:xfrm>
            <a:off x="969066" y="2848132"/>
            <a:ext cx="4800289" cy="41176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a:p>
            <a:r>
              <a:rPr lang="en-US" dirty="0">
                <a:latin typeface="Calibri" charset="0"/>
              </a:rPr>
              <a:t>Presenters should add their contact info to</a:t>
            </a:r>
            <a:r>
              <a:rPr lang="en-US" baseline="0" dirty="0">
                <a:latin typeface="Calibri" charset="0"/>
              </a:rPr>
              <a:t> this slide.</a:t>
            </a:r>
            <a:endParaRPr lang="en-US" dirty="0">
              <a:latin typeface="Calibri" charset="0"/>
            </a:endParaRPr>
          </a:p>
        </p:txBody>
      </p:sp>
      <p:sp>
        <p:nvSpPr>
          <p:cNvPr id="164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chemeClr val="tx1"/>
                </a:solidFill>
                <a:latin typeface="Calibri" charset="0"/>
                <a:ea typeface="ＭＳ Ｐゴシック" charset="0"/>
                <a:cs typeface="MS PGothic" charset="0"/>
              </a:defRPr>
            </a:lvl1pPr>
            <a:lvl2pPr marL="728906" indent="-280349" eaLnBrk="0" hangingPunct="0">
              <a:defRPr sz="4300">
                <a:solidFill>
                  <a:schemeClr val="tx1"/>
                </a:solidFill>
                <a:latin typeface="Calibri" charset="0"/>
                <a:ea typeface="MS PGothic" charset="0"/>
                <a:cs typeface="MS PGothic" charset="0"/>
              </a:defRPr>
            </a:lvl2pPr>
            <a:lvl3pPr marL="1121393" indent="-224279" eaLnBrk="0" hangingPunct="0">
              <a:defRPr sz="4300">
                <a:solidFill>
                  <a:schemeClr val="tx1"/>
                </a:solidFill>
                <a:latin typeface="Calibri" charset="0"/>
                <a:ea typeface="MS PGothic" charset="0"/>
                <a:cs typeface="MS PGothic" charset="0"/>
              </a:defRPr>
            </a:lvl3pPr>
            <a:lvl4pPr marL="1569951" indent="-224279" eaLnBrk="0" hangingPunct="0">
              <a:defRPr sz="4300">
                <a:solidFill>
                  <a:schemeClr val="tx1"/>
                </a:solidFill>
                <a:latin typeface="Calibri" charset="0"/>
                <a:ea typeface="MS PGothic" charset="0"/>
                <a:cs typeface="MS PGothic" charset="0"/>
              </a:defRPr>
            </a:lvl4pPr>
            <a:lvl5pPr marL="2018507" indent="-224279" eaLnBrk="0" hangingPunct="0">
              <a:defRPr sz="4300">
                <a:solidFill>
                  <a:schemeClr val="tx1"/>
                </a:solidFill>
                <a:latin typeface="Calibri" charset="0"/>
                <a:ea typeface="MS PGothic" charset="0"/>
                <a:cs typeface="MS PGothic" charset="0"/>
              </a:defRPr>
            </a:lvl5pPr>
            <a:lvl6pPr marL="2467064" indent="-224279" eaLnBrk="0" fontAlgn="base" hangingPunct="0">
              <a:spcBef>
                <a:spcPct val="0"/>
              </a:spcBef>
              <a:spcAft>
                <a:spcPct val="0"/>
              </a:spcAft>
              <a:defRPr sz="4300">
                <a:solidFill>
                  <a:schemeClr val="tx1"/>
                </a:solidFill>
                <a:latin typeface="Calibri" charset="0"/>
                <a:ea typeface="MS PGothic" charset="0"/>
                <a:cs typeface="MS PGothic" charset="0"/>
              </a:defRPr>
            </a:lvl6pPr>
            <a:lvl7pPr marL="2915622" indent="-224279" eaLnBrk="0" fontAlgn="base" hangingPunct="0">
              <a:spcBef>
                <a:spcPct val="0"/>
              </a:spcBef>
              <a:spcAft>
                <a:spcPct val="0"/>
              </a:spcAft>
              <a:defRPr sz="4300">
                <a:solidFill>
                  <a:schemeClr val="tx1"/>
                </a:solidFill>
                <a:latin typeface="Calibri" charset="0"/>
                <a:ea typeface="MS PGothic" charset="0"/>
                <a:cs typeface="MS PGothic" charset="0"/>
              </a:defRPr>
            </a:lvl7pPr>
            <a:lvl8pPr marL="3364179" indent="-224279" eaLnBrk="0" fontAlgn="base" hangingPunct="0">
              <a:spcBef>
                <a:spcPct val="0"/>
              </a:spcBef>
              <a:spcAft>
                <a:spcPct val="0"/>
              </a:spcAft>
              <a:defRPr sz="4300">
                <a:solidFill>
                  <a:schemeClr val="tx1"/>
                </a:solidFill>
                <a:latin typeface="Calibri" charset="0"/>
                <a:ea typeface="MS PGothic" charset="0"/>
                <a:cs typeface="MS PGothic" charset="0"/>
              </a:defRPr>
            </a:lvl8pPr>
            <a:lvl9pPr marL="3812737" indent="-224279" eaLnBrk="0" fontAlgn="base" hangingPunct="0">
              <a:spcBef>
                <a:spcPct val="0"/>
              </a:spcBef>
              <a:spcAft>
                <a:spcPct val="0"/>
              </a:spcAft>
              <a:defRPr sz="4300">
                <a:solidFill>
                  <a:schemeClr val="tx1"/>
                </a:solidFill>
                <a:latin typeface="Calibri" charset="0"/>
                <a:ea typeface="MS PGothic" charset="0"/>
                <a:cs typeface="MS PGothic" charset="0"/>
              </a:defRPr>
            </a:lvl9pPr>
          </a:lstStyle>
          <a:p>
            <a:pPr eaLnBrk="1" hangingPunct="1"/>
            <a:fld id="{C2F8CC62-7921-2946-8EA4-8C10D61F238A}" type="slidenum">
              <a:rPr lang="en-US" sz="1100">
                <a:solidFill>
                  <a:prstClr val="black"/>
                </a:solidFill>
                <a:cs typeface="Arial" charset="0"/>
              </a:rPr>
              <a:pPr eaLnBrk="1" hangingPunct="1"/>
              <a:t>25</a:t>
            </a:fld>
            <a:endParaRPr lang="en-US" sz="1100">
              <a:solidFill>
                <a:prstClr val="black"/>
              </a:solidFill>
              <a:cs typeface="Arial" charset="0"/>
            </a:endParaRPr>
          </a:p>
        </p:txBody>
      </p:sp>
      <p:sp>
        <p:nvSpPr>
          <p:cNvPr id="2" name="Footer Placeholder 1"/>
          <p:cNvSpPr>
            <a:spLocks noGrp="1"/>
          </p:cNvSpPr>
          <p:nvPr>
            <p:ph type="ftr" sz="quarter" idx="10"/>
          </p:nvPr>
        </p:nvSpPr>
        <p:spPr/>
        <p:txBody>
          <a:bodyPr/>
          <a:lstStyle/>
          <a:p>
            <a:pPr>
              <a:defRPr/>
            </a:pPr>
            <a:r>
              <a:rPr lang="it-IT">
                <a:solidFill>
                  <a:prstClr val="black"/>
                </a:solidFill>
              </a:rPr>
              <a:t>APS Farmbry Lantieri SEL 101 Presentation 6.8.15</a:t>
            </a:r>
            <a:endParaRPr lang="en-US">
              <a:solidFill>
                <a:prstClr val="black"/>
              </a:solidFill>
            </a:endParaRPr>
          </a:p>
        </p:txBody>
      </p:sp>
    </p:spTree>
    <p:extLst>
      <p:ext uri="{BB962C8B-B14F-4D97-AF65-F5344CB8AC3E}">
        <p14:creationId xmlns:p14="http://schemas.microsoft.com/office/powerpoint/2010/main" val="553414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xfrm>
            <a:off x="1181100" y="149225"/>
            <a:ext cx="4568825" cy="3427413"/>
          </a:xfrm>
          <a:noFill/>
          <a:ln>
            <a:solidFill>
              <a:srgbClr val="000000"/>
            </a:solidFill>
            <a:miter lim="800000"/>
            <a:headEnd/>
            <a:tailEnd/>
          </a:ln>
        </p:spPr>
      </p:sp>
      <p:sp>
        <p:nvSpPr>
          <p:cNvPr id="139267" name="Notes Placeholder 2"/>
          <p:cNvSpPr>
            <a:spLocks noGrp="1"/>
          </p:cNvSpPr>
          <p:nvPr>
            <p:ph type="body" idx="1"/>
          </p:nvPr>
        </p:nvSpPr>
        <p:spPr bwMode="auto">
          <a:xfrm>
            <a:off x="228601" y="3672591"/>
            <a:ext cx="6324600" cy="5246557"/>
          </a:xfrm>
          <a:extLst/>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79FC5C7D-32AA-414E-80D2-D689FA3E9955}" type="slidenum">
              <a:rPr lang="en-US" smtClean="0">
                <a:solidFill>
                  <a:prstClr val="black"/>
                </a:solidFill>
              </a:rPr>
              <a:pPr>
                <a:defRPr/>
              </a:pPr>
              <a:t>2</a:t>
            </a:fld>
            <a:endParaRPr lang="en-US" dirty="0">
              <a:solidFill>
                <a:prstClr val="black"/>
              </a:solidFill>
            </a:endParaRPr>
          </a:p>
        </p:txBody>
      </p:sp>
      <p:sp>
        <p:nvSpPr>
          <p:cNvPr id="2" name="Footer Placeholder 1"/>
          <p:cNvSpPr>
            <a:spLocks noGrp="1"/>
          </p:cNvSpPr>
          <p:nvPr>
            <p:ph type="ftr" sz="quarter" idx="10"/>
          </p:nvPr>
        </p:nvSpPr>
        <p:spPr/>
        <p:txBody>
          <a:bodyPr/>
          <a:lstStyle/>
          <a:p>
            <a:pPr>
              <a:defRPr/>
            </a:pPr>
            <a:r>
              <a:rPr lang="en-US">
                <a:solidFill>
                  <a:prstClr val="black"/>
                </a:solidFill>
              </a:rPr>
              <a:t>SCUSD Nuss Keister Final Stakeholders Presentation 3 hours April 12 2012</a:t>
            </a:r>
            <a:endParaRPr lang="en-US" dirty="0">
              <a:solidFill>
                <a:prstClr val="black"/>
              </a:solidFill>
            </a:endParaRPr>
          </a:p>
        </p:txBody>
      </p:sp>
    </p:spTree>
    <p:extLst>
      <p:ext uri="{BB962C8B-B14F-4D97-AF65-F5344CB8AC3E}">
        <p14:creationId xmlns:p14="http://schemas.microsoft.com/office/powerpoint/2010/main" val="2264889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p:cNvSpPr>
            <a:spLocks noGrp="1" noRot="1" noChangeAspect="1" noTextEdit="1"/>
          </p:cNvSpPr>
          <p:nvPr>
            <p:ph type="sldImg"/>
          </p:nvPr>
        </p:nvSpPr>
        <p:spPr bwMode="auto">
          <a:xfrm>
            <a:off x="1127125" y="414338"/>
            <a:ext cx="4572000" cy="3429000"/>
          </a:xfrm>
          <a:noFill/>
          <a:ln>
            <a:solidFill>
              <a:srgbClr val="000000"/>
            </a:solidFill>
            <a:miter lim="800000"/>
            <a:headEnd/>
            <a:tailEnd/>
          </a:ln>
        </p:spPr>
      </p:sp>
      <p:sp>
        <p:nvSpPr>
          <p:cNvPr id="351234" name="Notes Placeholder 2"/>
          <p:cNvSpPr>
            <a:spLocks noGrp="1"/>
          </p:cNvSpPr>
          <p:nvPr>
            <p:ph type="body" idx="1"/>
          </p:nvPr>
        </p:nvSpPr>
        <p:spPr bwMode="auto">
          <a:xfrm>
            <a:off x="1139894" y="3978642"/>
            <a:ext cx="4578212" cy="4601669"/>
          </a:xfrm>
          <a:noFill/>
        </p:spPr>
        <p:txBody>
          <a:bodyPr/>
          <a:lstStyle/>
          <a:p>
            <a:pPr>
              <a:lnSpc>
                <a:spcPct val="80000"/>
              </a:lnSpc>
            </a:pPr>
            <a:r>
              <a:rPr lang="en-US" sz="800" b="1" u="sng" dirty="0">
                <a:solidFill>
                  <a:srgbClr val="C00000"/>
                </a:solidFill>
              </a:rPr>
              <a:t>STRATEGY</a:t>
            </a:r>
            <a:r>
              <a:rPr lang="en-US" sz="800" dirty="0"/>
              <a:t>: This is a strategy that could be taken back to a school or district</a:t>
            </a:r>
          </a:p>
          <a:p>
            <a:pPr>
              <a:lnSpc>
                <a:spcPct val="80000"/>
              </a:lnSpc>
            </a:pPr>
            <a:endParaRPr lang="en-US" sz="800" dirty="0"/>
          </a:p>
          <a:p>
            <a:pPr>
              <a:lnSpc>
                <a:spcPct val="80000"/>
              </a:lnSpc>
            </a:pPr>
            <a:r>
              <a:rPr lang="en-US" sz="800" dirty="0"/>
              <a:t>The skills we have listed are primarily SEL skills that we value but have not been intentionally and systemically teaching.  As we move forward, let’s think about how we could become more intentional in our teaching.</a:t>
            </a:r>
          </a:p>
        </p:txBody>
      </p:sp>
      <p:sp>
        <p:nvSpPr>
          <p:cNvPr id="4" name="Slide Number Placeholder 3"/>
          <p:cNvSpPr>
            <a:spLocks noGrp="1"/>
          </p:cNvSpPr>
          <p:nvPr>
            <p:ph type="sldNum" sz="quarter" idx="5"/>
          </p:nvPr>
        </p:nvSpPr>
        <p:spPr/>
        <p:txBody>
          <a:bodyPr/>
          <a:lstStyle/>
          <a:p>
            <a:pPr>
              <a:defRPr/>
            </a:pPr>
            <a:fld id="{8CB3ACCC-9E4C-4510-ABCF-EFA842255D3F}" type="slidenum">
              <a:rPr lang="en-US" smtClean="0">
                <a:solidFill>
                  <a:prstClr val="black"/>
                </a:solidFill>
              </a:rPr>
              <a:pPr>
                <a:defRPr/>
              </a:pPr>
              <a:t>3</a:t>
            </a:fld>
            <a:endParaRPr lang="en-US" dirty="0">
              <a:solidFill>
                <a:prstClr val="black"/>
              </a:solidFill>
            </a:endParaRPr>
          </a:p>
        </p:txBody>
      </p:sp>
      <p:sp>
        <p:nvSpPr>
          <p:cNvPr id="2" name="Footer Placeholder 1"/>
          <p:cNvSpPr>
            <a:spLocks noGrp="1"/>
          </p:cNvSpPr>
          <p:nvPr>
            <p:ph type="ftr" sz="quarter" idx="10"/>
          </p:nvPr>
        </p:nvSpPr>
        <p:spPr/>
        <p:txBody>
          <a:bodyPr/>
          <a:lstStyle/>
          <a:p>
            <a:pPr>
              <a:defRPr/>
            </a:pPr>
            <a:r>
              <a:rPr lang="fr-FR">
                <a:solidFill>
                  <a:prstClr val="black"/>
                </a:solidFill>
              </a:rPr>
              <a:t>DuPage Cross SEL mini 101</a:t>
            </a:r>
            <a:endParaRPr lang="en-US">
              <a:solidFill>
                <a:prstClr val="black"/>
              </a:solidFill>
            </a:endParaRPr>
          </a:p>
        </p:txBody>
      </p:sp>
    </p:spTree>
    <p:extLst>
      <p:ext uri="{BB962C8B-B14F-4D97-AF65-F5344CB8AC3E}">
        <p14:creationId xmlns:p14="http://schemas.microsoft.com/office/powerpoint/2010/main" val="215061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E5272171-B6E7-43E4-A49B-02CF82306A6F}" type="slidenum">
              <a:rPr lang="en-US">
                <a:solidFill>
                  <a:prstClr val="black"/>
                </a:solidFill>
              </a:rPr>
              <a:pPr>
                <a:defRPr/>
              </a:pPr>
              <a:t>4</a:t>
            </a:fld>
            <a:endParaRPr lang="en-US" dirty="0">
              <a:solidFill>
                <a:prstClr val="black"/>
              </a:solidFill>
            </a:endParaRPr>
          </a:p>
        </p:txBody>
      </p:sp>
      <p:sp>
        <p:nvSpPr>
          <p:cNvPr id="21507" name="Text Box 1"/>
          <p:cNvSpPr txBox="1">
            <a:spLocks noChangeArrowheads="1"/>
          </p:cNvSpPr>
          <p:nvPr/>
        </p:nvSpPr>
        <p:spPr bwMode="auto">
          <a:xfrm>
            <a:off x="1287606" y="266030"/>
            <a:ext cx="4572000" cy="3429000"/>
          </a:xfrm>
          <a:prstGeom prst="rect">
            <a:avLst/>
          </a:prstGeom>
          <a:solidFill>
            <a:srgbClr val="FFFFFF"/>
          </a:solidFill>
          <a:ln w="9525">
            <a:solidFill>
              <a:srgbClr val="000000"/>
            </a:solidFill>
            <a:miter lim="800000"/>
            <a:headEnd/>
            <a:tailEnd/>
          </a:ln>
        </p:spPr>
        <p:txBody>
          <a:bodyPr wrap="none" lIns="88803" tIns="44401" rIns="88803" bIns="44401" anchor="ctr"/>
          <a:lstStyle/>
          <a:p>
            <a:pPr fontAlgn="base">
              <a:spcBef>
                <a:spcPct val="0"/>
              </a:spcBef>
              <a:spcAft>
                <a:spcPct val="0"/>
              </a:spcAft>
            </a:pPr>
            <a:endParaRPr lang="en-US" sz="4300" dirty="0">
              <a:solidFill>
                <a:prstClr val="black"/>
              </a:solidFill>
              <a:cs typeface="Arial" charset="0"/>
            </a:endParaRPr>
          </a:p>
        </p:txBody>
      </p:sp>
      <p:sp>
        <p:nvSpPr>
          <p:cNvPr id="124932" name="Text Box 2"/>
          <p:cNvSpPr>
            <a:spLocks noGrp="1" noChangeArrowheads="1"/>
          </p:cNvSpPr>
          <p:nvPr>
            <p:ph type="body"/>
          </p:nvPr>
        </p:nvSpPr>
        <p:spPr bwMode="auto">
          <a:xfrm>
            <a:off x="327670" y="3755351"/>
            <a:ext cx="6128818" cy="4570454"/>
          </a:xfrm>
          <a:extLst/>
        </p:spPr>
        <p:txBody>
          <a:bodyPr>
            <a:noAutofit/>
          </a:bodyPr>
          <a:lstStyle/>
          <a:p>
            <a:pPr>
              <a:defRPr/>
            </a:pPr>
            <a:endParaRPr lang="en-US" dirty="0">
              <a:latin typeface="Arial" pitchFamily="34" charset="0"/>
              <a:ea typeface="MS PGothic" pitchFamily="34" charset="-128"/>
            </a:endParaRPr>
          </a:p>
        </p:txBody>
      </p:sp>
      <p:sp>
        <p:nvSpPr>
          <p:cNvPr id="21509" name="Text Box 3"/>
          <p:cNvSpPr txBox="1">
            <a:spLocks noChangeArrowheads="1"/>
          </p:cNvSpPr>
          <p:nvPr/>
        </p:nvSpPr>
        <p:spPr bwMode="auto">
          <a:xfrm>
            <a:off x="3885892" y="8683090"/>
            <a:ext cx="2972108" cy="460912"/>
          </a:xfrm>
          <a:prstGeom prst="rect">
            <a:avLst/>
          </a:prstGeom>
          <a:noFill/>
          <a:ln w="9525">
            <a:noFill/>
            <a:round/>
            <a:headEnd/>
            <a:tailEnd/>
          </a:ln>
        </p:spPr>
        <p:txBody>
          <a:bodyPr lIns="87404" tIns="45448" rIns="87404" bIns="45448" anchor="b"/>
          <a:lstStyle/>
          <a:p>
            <a:pPr algn="r" fontAlgn="base">
              <a:spcBef>
                <a:spcPct val="0"/>
              </a:spcBef>
              <a:spcAft>
                <a:spcPct val="0"/>
              </a:spcAft>
              <a:tabLst>
                <a:tab pos="0" algn="l"/>
                <a:tab pos="817620" algn="l"/>
                <a:tab pos="1641350" algn="l"/>
                <a:tab pos="2466611" algn="l"/>
                <a:tab pos="3285760" algn="l"/>
                <a:tab pos="4111020" algn="l"/>
                <a:tab pos="4937808" algn="l"/>
                <a:tab pos="5756955" algn="l"/>
                <a:tab pos="6580687" algn="l"/>
                <a:tab pos="7407477" algn="l"/>
                <a:tab pos="8228150" algn="l"/>
                <a:tab pos="9053411" algn="l"/>
              </a:tabLst>
            </a:pPr>
            <a:fld id="{E7EE6B31-2205-442E-A667-5050001360F1}" type="slidenum">
              <a:rPr lang="en-US" sz="1200">
                <a:solidFill>
                  <a:srgbClr val="000000"/>
                </a:solidFill>
                <a:cs typeface="Arial" charset="0"/>
              </a:rPr>
              <a:pPr algn="r" fontAlgn="base">
                <a:spcBef>
                  <a:spcPct val="0"/>
                </a:spcBef>
                <a:spcAft>
                  <a:spcPct val="0"/>
                </a:spcAft>
                <a:tabLst>
                  <a:tab pos="0" algn="l"/>
                  <a:tab pos="817620" algn="l"/>
                  <a:tab pos="1641350" algn="l"/>
                  <a:tab pos="2466611" algn="l"/>
                  <a:tab pos="3285760" algn="l"/>
                  <a:tab pos="4111020" algn="l"/>
                  <a:tab pos="4937808" algn="l"/>
                  <a:tab pos="5756955" algn="l"/>
                  <a:tab pos="6580687" algn="l"/>
                  <a:tab pos="7407477" algn="l"/>
                  <a:tab pos="8228150" algn="l"/>
                  <a:tab pos="9053411" algn="l"/>
                </a:tabLst>
              </a:pPr>
              <a:t>4</a:t>
            </a:fld>
            <a:endParaRPr lang="en-US" sz="1200" dirty="0">
              <a:solidFill>
                <a:srgbClr val="000000"/>
              </a:solidFill>
              <a:cs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97226848"/>
              </p:ext>
            </p:extLst>
          </p:nvPr>
        </p:nvGraphicFramePr>
        <p:xfrm>
          <a:off x="1285299" y="340272"/>
          <a:ext cx="4428932" cy="3339293"/>
        </p:xfrm>
        <a:graphic>
          <a:graphicData uri="http://schemas.openxmlformats.org/presentationml/2006/ole">
            <mc:AlternateContent xmlns:mc="http://schemas.openxmlformats.org/markup-compatibility/2006">
              <mc:Choice xmlns:v="urn:schemas-microsoft-com:vml" Requires="v">
                <p:oleObj spid="_x0000_s5334" name="Slide" r:id="rId4" imgW="4189485" imgH="3142588" progId="PowerPoint.Slide.12">
                  <p:embed/>
                </p:oleObj>
              </mc:Choice>
              <mc:Fallback>
                <p:oleObj name="Slide" r:id="rId4" imgW="4189485" imgH="3142588"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299" y="340272"/>
                        <a:ext cx="4428932" cy="3339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0"/>
          </p:nvPr>
        </p:nvSpPr>
        <p:spPr/>
        <p:txBody>
          <a:bodyPr/>
          <a:lstStyle/>
          <a:p>
            <a:pPr>
              <a:defRPr/>
            </a:pPr>
            <a:r>
              <a:rPr lang="en-US">
                <a:solidFill>
                  <a:prstClr val="black"/>
                </a:solidFill>
              </a:rPr>
              <a:t>SCUSD Nuss Keister Final Stakeholders Presentation 3 hours April 12 2012</a:t>
            </a:r>
            <a:endParaRPr lang="en-US" dirty="0">
              <a:solidFill>
                <a:prstClr val="black"/>
              </a:solidFill>
            </a:endParaRPr>
          </a:p>
        </p:txBody>
      </p:sp>
    </p:spTree>
    <p:extLst>
      <p:ext uri="{BB962C8B-B14F-4D97-AF65-F5344CB8AC3E}">
        <p14:creationId xmlns:p14="http://schemas.microsoft.com/office/powerpoint/2010/main" val="670685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1144588" y="685800"/>
            <a:ext cx="4570412" cy="3429000"/>
          </a:xfrm>
          <a:noFill/>
          <a:ln>
            <a:solidFill>
              <a:srgbClr val="000000"/>
            </a:solidFill>
            <a:miter lim="800000"/>
            <a:headEnd/>
            <a:tailEnd/>
          </a:ln>
        </p:spPr>
      </p:sp>
      <p:sp>
        <p:nvSpPr>
          <p:cNvPr id="23554" name="Notes Placeholder 2"/>
          <p:cNvSpPr>
            <a:spLocks noGrp="1"/>
          </p:cNvSpPr>
          <p:nvPr>
            <p:ph type="body" idx="1"/>
          </p:nvPr>
        </p:nvSpPr>
        <p:spPr bwMode="auto">
          <a:xfrm>
            <a:off x="1143002" y="4272198"/>
            <a:ext cx="4651995" cy="4117275"/>
          </a:xfrm>
          <a:noFill/>
        </p:spPr>
        <p:txBody>
          <a:bodyPr/>
          <a:lstStyle/>
          <a:p>
            <a:endParaRPr lang="en-US" dirty="0"/>
          </a:p>
        </p:txBody>
      </p:sp>
      <p:sp>
        <p:nvSpPr>
          <p:cNvPr id="4" name="Slide Number Placeholder 3"/>
          <p:cNvSpPr>
            <a:spLocks noGrp="1"/>
          </p:cNvSpPr>
          <p:nvPr>
            <p:ph type="sldNum" sz="quarter" idx="5"/>
          </p:nvPr>
        </p:nvSpPr>
        <p:spPr/>
        <p:txBody>
          <a:bodyPr/>
          <a:lstStyle/>
          <a:p>
            <a:pPr>
              <a:defRPr/>
            </a:pPr>
            <a:fld id="{D0D8EF6F-2414-4E45-9918-F5E331432DE4}" type="slidenum">
              <a:rPr lang="en-US" smtClean="0">
                <a:solidFill>
                  <a:prstClr val="black"/>
                </a:solidFill>
              </a:rPr>
              <a:pPr>
                <a:defRPr/>
              </a:pPr>
              <a:t>5</a:t>
            </a:fld>
            <a:endParaRPr lang="en-US" dirty="0">
              <a:solidFill>
                <a:prstClr val="black"/>
              </a:solidFill>
            </a:endParaRPr>
          </a:p>
        </p:txBody>
      </p:sp>
      <p:sp>
        <p:nvSpPr>
          <p:cNvPr id="2" name="Footer Placeholder 1"/>
          <p:cNvSpPr>
            <a:spLocks noGrp="1"/>
          </p:cNvSpPr>
          <p:nvPr>
            <p:ph type="ftr" sz="quarter" idx="10"/>
          </p:nvPr>
        </p:nvSpPr>
        <p:spPr/>
        <p:txBody>
          <a:bodyPr/>
          <a:lstStyle/>
          <a:p>
            <a:pPr>
              <a:defRPr/>
            </a:pPr>
            <a:r>
              <a:rPr lang="en-US">
                <a:solidFill>
                  <a:prstClr val="black"/>
                </a:solidFill>
              </a:rPr>
              <a:t>SCUSD Nuss Keister Final Stakeholders Presentation 3 hours April 12 2012</a:t>
            </a:r>
            <a:endParaRPr lang="en-US" dirty="0">
              <a:solidFill>
                <a:prstClr val="black"/>
              </a:solidFill>
            </a:endParaRPr>
          </a:p>
        </p:txBody>
      </p:sp>
    </p:spTree>
    <p:extLst>
      <p:ext uri="{BB962C8B-B14F-4D97-AF65-F5344CB8AC3E}">
        <p14:creationId xmlns:p14="http://schemas.microsoft.com/office/powerpoint/2010/main" val="299680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a:xfrm>
            <a:off x="1139927" y="4343093"/>
            <a:ext cx="4651995" cy="4117275"/>
          </a:xfrm>
        </p:spPr>
        <p:txBody>
          <a:bodyPr>
            <a:normAutofit/>
          </a:bodyPr>
          <a:lstStyle/>
          <a:p>
            <a:r>
              <a:rPr lang="en-US" i="0" dirty="0"/>
              <a:t>Options:</a:t>
            </a:r>
            <a:r>
              <a:rPr lang="en-US" i="0" baseline="0" dirty="0"/>
              <a:t>  Pick out the words that speak to you.  Ask someone to read the definition.  </a:t>
            </a:r>
            <a:endParaRPr lang="en-US" i="0" dirty="0"/>
          </a:p>
        </p:txBody>
      </p:sp>
      <p:sp>
        <p:nvSpPr>
          <p:cNvPr id="4" name="Slide Number Placeholder 3"/>
          <p:cNvSpPr>
            <a:spLocks noGrp="1"/>
          </p:cNvSpPr>
          <p:nvPr>
            <p:ph type="sldNum" sz="quarter" idx="10"/>
          </p:nvPr>
        </p:nvSpPr>
        <p:spPr/>
        <p:txBody>
          <a:bodyPr/>
          <a:lstStyle/>
          <a:p>
            <a:pPr>
              <a:defRPr/>
            </a:pPr>
            <a:fld id="{57711175-3725-4C46-B108-50309AD1C9EA}" type="slidenum">
              <a:rPr lang="en-US" smtClean="0">
                <a:solidFill>
                  <a:prstClr val="black"/>
                </a:solidFill>
              </a:rPr>
              <a:pPr>
                <a:defRPr/>
              </a:pPr>
              <a:t>6</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SCUSD Nuss Keister Final Stakeholders Presentation 3 hours April 12 2012</a:t>
            </a:r>
            <a:endParaRPr lang="en-US" dirty="0">
              <a:solidFill>
                <a:prstClr val="black"/>
              </a:solidFill>
            </a:endParaRPr>
          </a:p>
        </p:txBody>
      </p:sp>
    </p:spTree>
    <p:extLst>
      <p:ext uri="{BB962C8B-B14F-4D97-AF65-F5344CB8AC3E}">
        <p14:creationId xmlns:p14="http://schemas.microsoft.com/office/powerpoint/2010/main" val="172391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41986" name="Rectangle 3"/>
          <p:cNvSpPr>
            <a:spLocks noGrp="1" noChangeArrowheads="1"/>
          </p:cNvSpPr>
          <p:nvPr>
            <p:ph type="body" idx="1"/>
          </p:nvPr>
        </p:nvSpPr>
        <p:spPr bwMode="auto">
          <a:xfrm>
            <a:off x="1139925" y="4343092"/>
            <a:ext cx="4727373" cy="4117275"/>
          </a:xfrm>
          <a:noFill/>
        </p:spPr>
        <p:txBody>
          <a:bodyPr/>
          <a:lstStyle/>
          <a:p>
            <a:r>
              <a:rPr lang="en-US" dirty="0"/>
              <a:t>As Goethe said, “In the actual is a glimpse of the possible.” We want to start off our workshop by immersing us in a glimpse of SEL in action</a:t>
            </a:r>
            <a:r>
              <a:rPr lang="en-US" i="1" dirty="0"/>
              <a:t>. </a:t>
            </a:r>
            <a:endParaRPr lang="en-US" dirty="0"/>
          </a:p>
          <a:p>
            <a:r>
              <a:rPr lang="en-US" i="1" dirty="0"/>
              <a:t> </a:t>
            </a:r>
            <a:endParaRPr lang="en-US" dirty="0"/>
          </a:p>
          <a:p>
            <a:r>
              <a:rPr lang="en-US" dirty="0"/>
              <a:t>As you watch this</a:t>
            </a:r>
            <a:r>
              <a:rPr lang="en-US" b="1" i="1" dirty="0"/>
              <a:t> video clip</a:t>
            </a:r>
            <a:r>
              <a:rPr lang="en-US" dirty="0"/>
              <a:t>, please pay attention  to examples of district commitment, SEL instruction, adult SEL competence, and integration of SEL into a variety of aspects of school life. Be prepared to share examples during the large group discussion that will follow. </a:t>
            </a:r>
          </a:p>
          <a:p>
            <a:endParaRPr lang="en-US" dirty="0"/>
          </a:p>
          <a:p>
            <a:endParaRPr lang="en-US" dirty="0"/>
          </a:p>
        </p:txBody>
      </p:sp>
      <p:sp>
        <p:nvSpPr>
          <p:cNvPr id="3" name="Slide Number Placeholder 2"/>
          <p:cNvSpPr>
            <a:spLocks noGrp="1"/>
          </p:cNvSpPr>
          <p:nvPr>
            <p:ph type="sldNum" sz="quarter" idx="5"/>
          </p:nvPr>
        </p:nvSpPr>
        <p:spPr/>
        <p:txBody>
          <a:bodyPr/>
          <a:lstStyle/>
          <a:p>
            <a:pPr>
              <a:defRPr/>
            </a:pPr>
            <a:fld id="{6E581C13-4E04-4F8E-A635-578F3BBB2FBE}" type="slidenum">
              <a:rPr lang="en-US" smtClean="0">
                <a:solidFill>
                  <a:prstClr val="black"/>
                </a:solidFill>
              </a:rPr>
              <a:pPr>
                <a:defRPr/>
              </a:pPr>
              <a:t>7</a:t>
            </a:fld>
            <a:endParaRPr lang="en-US" dirty="0">
              <a:solidFill>
                <a:prstClr val="black"/>
              </a:solidFill>
            </a:endParaRPr>
          </a:p>
        </p:txBody>
      </p:sp>
      <p:sp>
        <p:nvSpPr>
          <p:cNvPr id="2" name="Footer Placeholder 1"/>
          <p:cNvSpPr>
            <a:spLocks noGrp="1"/>
          </p:cNvSpPr>
          <p:nvPr>
            <p:ph type="ftr" sz="quarter" idx="10"/>
          </p:nvPr>
        </p:nvSpPr>
        <p:spPr/>
        <p:txBody>
          <a:bodyPr/>
          <a:lstStyle/>
          <a:p>
            <a:pPr>
              <a:defRPr/>
            </a:pPr>
            <a:r>
              <a:rPr lang="en-US">
                <a:solidFill>
                  <a:prstClr val="black"/>
                </a:solidFill>
              </a:rPr>
              <a:t>DuPage Workshop Powerpoint Feb 19 2014 without video links</a:t>
            </a:r>
          </a:p>
        </p:txBody>
      </p:sp>
    </p:spTree>
    <p:extLst>
      <p:ext uri="{BB962C8B-B14F-4D97-AF65-F5344CB8AC3E}">
        <p14:creationId xmlns:p14="http://schemas.microsoft.com/office/powerpoint/2010/main" val="3726401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6763"/>
            <a:ext cx="4573588" cy="3430587"/>
          </a:xfrm>
        </p:spPr>
      </p:sp>
      <p:sp>
        <p:nvSpPr>
          <p:cNvPr id="3" name="Notes Placeholder 2"/>
          <p:cNvSpPr>
            <a:spLocks noGrp="1"/>
          </p:cNvSpPr>
          <p:nvPr>
            <p:ph type="body" idx="1"/>
          </p:nvPr>
        </p:nvSpPr>
        <p:spPr/>
        <p:txBody>
          <a:bodyPr>
            <a:normAutofit/>
          </a:bodyPr>
          <a:lstStyle/>
          <a:p>
            <a:r>
              <a:rPr lang="en-US" b="1" dirty="0"/>
              <a:t>REFERENCE THE</a:t>
            </a:r>
            <a:r>
              <a:rPr lang="en-US" b="1" baseline="0" dirty="0"/>
              <a:t> </a:t>
            </a:r>
            <a:r>
              <a:rPr lang="en-US" b="1" dirty="0"/>
              <a:t>APPENDIX:</a:t>
            </a:r>
            <a:r>
              <a:rPr lang="en-US" baseline="0" dirty="0"/>
              <a:t> Wheel &amp; </a:t>
            </a:r>
            <a:r>
              <a:rPr lang="en-US" baseline="0" dirty="0" err="1"/>
              <a:t>Comptencies</a:t>
            </a:r>
            <a:endParaRPr lang="en-US" baseline="0" dirty="0"/>
          </a:p>
          <a:p>
            <a:endParaRPr lang="en-US" dirty="0"/>
          </a:p>
          <a:p>
            <a:r>
              <a:rPr lang="en-US" dirty="0"/>
              <a:t>CASEL has identified five SEL core competency clusters: </a:t>
            </a:r>
            <a:r>
              <a:rPr lang="en-US" b="1" dirty="0"/>
              <a:t>self-awareness, self-management, social awareness, relationship skills, and responsible decision making. </a:t>
            </a:r>
            <a:r>
              <a:rPr lang="en-US" dirty="0"/>
              <a:t>Each of these areas has specific knowledge, skills, and dispositions that fortify the ability to demonstrate these competency clusters.  </a:t>
            </a:r>
          </a:p>
          <a:p>
            <a:r>
              <a:rPr lang="en-US" dirty="0"/>
              <a:t>Some of the teams here today saw a video that introduced the Five SEL Core Competencies when you met with your coach in the spring.  </a:t>
            </a:r>
          </a:p>
          <a:p>
            <a:r>
              <a:rPr lang="en-US" dirty="0"/>
              <a:t>There are three key levels  of support for schoolwide SEL: SEL Curriculum  and Instruction ; Schoolwide Practices and Policies, and Family and Community Partnerships.  </a:t>
            </a:r>
          </a:p>
          <a:p>
            <a:r>
              <a:rPr lang="en-US" dirty="0"/>
              <a:t>SEL Curriculum and Instruction includes: </a:t>
            </a:r>
          </a:p>
          <a:p>
            <a:pPr marL="168204" indent="-168204">
              <a:buFont typeface="Arial" panose="020B0604020202020204" pitchFamily="34" charset="0"/>
              <a:buChar char="•"/>
            </a:pPr>
            <a:r>
              <a:rPr lang="en-US" dirty="0"/>
              <a:t>Integrating SEL with CCSS and instructional practices</a:t>
            </a:r>
          </a:p>
          <a:p>
            <a:pPr marL="168204" indent="-168204">
              <a:buFont typeface="Arial" panose="020B0604020202020204" pitchFamily="34" charset="0"/>
              <a:buChar char="•"/>
            </a:pPr>
            <a:r>
              <a:rPr lang="en-US" dirty="0"/>
              <a:t>Explicit instruction of SEL skills</a:t>
            </a:r>
          </a:p>
          <a:p>
            <a:pPr marL="168204" indent="-168204">
              <a:buFont typeface="Arial" panose="020B0604020202020204" pitchFamily="34" charset="0"/>
              <a:buChar char="•"/>
            </a:pPr>
            <a:r>
              <a:rPr lang="en-US" dirty="0"/>
              <a:t>Integrating and learning through assessment  </a:t>
            </a:r>
          </a:p>
          <a:p>
            <a:r>
              <a:rPr lang="en-US" dirty="0"/>
              <a:t>Schoolwide Practices and Policies</a:t>
            </a:r>
          </a:p>
          <a:p>
            <a:pPr marL="168204" indent="-168204">
              <a:buFont typeface="Arial" panose="020B0604020202020204" pitchFamily="34" charset="0"/>
              <a:buChar char="•"/>
            </a:pPr>
            <a:r>
              <a:rPr lang="en-US" dirty="0"/>
              <a:t>Approaches and strategies that promote SEL throughout the school  </a:t>
            </a:r>
          </a:p>
          <a:p>
            <a:pPr marL="168204" indent="-168204">
              <a:buFont typeface="Arial" panose="020B0604020202020204" pitchFamily="34" charset="0"/>
              <a:buChar char="•"/>
            </a:pPr>
            <a:r>
              <a:rPr lang="en-US" dirty="0"/>
              <a:t>Building a safe and supportive climate </a:t>
            </a:r>
          </a:p>
          <a:p>
            <a:pPr marL="168204" indent="-168204">
              <a:buFont typeface="Arial" panose="020B0604020202020204" pitchFamily="34" charset="0"/>
              <a:buChar char="•"/>
            </a:pPr>
            <a:r>
              <a:rPr lang="en-US" dirty="0"/>
              <a:t>Adults modeling SEL competencies</a:t>
            </a:r>
          </a:p>
          <a:p>
            <a:r>
              <a:rPr lang="en-US" dirty="0"/>
              <a:t>Family and Community Partnerships </a:t>
            </a:r>
          </a:p>
          <a:p>
            <a:pPr marL="168204" indent="-168204">
              <a:buFont typeface="Arial" panose="020B0604020202020204" pitchFamily="34" charset="0"/>
              <a:buChar char="•"/>
            </a:pPr>
            <a:r>
              <a:rPr lang="en-US" dirty="0"/>
              <a:t>Engaging and partnering with families and the community </a:t>
            </a:r>
          </a:p>
          <a:p>
            <a:endParaRPr lang="en-US" dirty="0"/>
          </a:p>
        </p:txBody>
      </p:sp>
      <p:sp>
        <p:nvSpPr>
          <p:cNvPr id="4" name="Slide Number Placeholder 3"/>
          <p:cNvSpPr>
            <a:spLocks noGrp="1"/>
          </p:cNvSpPr>
          <p:nvPr>
            <p:ph type="sldNum" sz="quarter" idx="10"/>
          </p:nvPr>
        </p:nvSpPr>
        <p:spPr/>
        <p:txBody>
          <a:bodyPr/>
          <a:lstStyle/>
          <a:p>
            <a:pPr>
              <a:defRPr/>
            </a:pPr>
            <a:fld id="{57711175-3725-4C46-B108-50309AD1C9EA}"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41868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87F1-2106-43EE-B6BB-4EBDB3E40B62}" type="slidenum">
              <a:rPr lang="en-US" smtClean="0"/>
              <a:t>9</a:t>
            </a:fld>
            <a:endParaRPr lang="en-US"/>
          </a:p>
        </p:txBody>
      </p:sp>
    </p:spTree>
    <p:extLst>
      <p:ext uri="{BB962C8B-B14F-4D97-AF65-F5344CB8AC3E}">
        <p14:creationId xmlns:p14="http://schemas.microsoft.com/office/powerpoint/2010/main" val="208315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902"/>
            <a:ext cx="2133600" cy="365125"/>
          </a:xfr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5923D1F2-1485-4105-A60D-44CB31B7C2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4104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0163" y="609600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lvl1pPr>
              <a:defRPr/>
            </a:lvl1pPr>
          </a:lstStyle>
          <a:p>
            <a:pPr>
              <a:defRPr/>
            </a:pPr>
            <a:fld id="{A413F90F-3481-3849-A076-42DAF27AA74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095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solidFill>
                  <a:prstClr val="black"/>
                </a:solidFill>
                <a:latin typeface="Calibri" pitchFamily="34" charset="0"/>
                <a:ea typeface="+mn-ea"/>
                <a:cs typeface="Arial" charset="0"/>
              </a:defRPr>
            </a:lvl1pPr>
          </a:lstStyle>
          <a:p>
            <a:pPr fontAlgn="base">
              <a:spcBef>
                <a:spcPct val="0"/>
              </a:spcBef>
              <a:spcAft>
                <a:spcPct val="0"/>
              </a:spcAft>
              <a:defRPr/>
            </a:pPr>
            <a:endParaRPr lang="en-US" sz="4400"/>
          </a:p>
        </p:txBody>
      </p:sp>
      <p:sp>
        <p:nvSpPr>
          <p:cNvPr id="7" name="Slide Number Placeholder 6"/>
          <p:cNvSpPr>
            <a:spLocks noGrp="1"/>
          </p:cNvSpPr>
          <p:nvPr>
            <p:ph type="sldNum" sz="quarter" idx="12"/>
          </p:nvPr>
        </p:nvSpPr>
        <p:spPr/>
        <p:txBody>
          <a:bodyPr/>
          <a:lstStyle>
            <a:lvl1pPr>
              <a:defRPr/>
            </a:lvl1pPr>
          </a:lstStyle>
          <a:p>
            <a:pPr>
              <a:defRPr/>
            </a:pPr>
            <a:fld id="{8A26D4F6-9C1E-304A-B89F-6FE03A6194B9}" type="slidenum">
              <a:rPr lang="en-US"/>
              <a:pPr>
                <a:defRPr/>
              </a:pPr>
              <a:t>‹#›</a:t>
            </a:fld>
            <a:endParaRPr lang="en-US"/>
          </a:p>
        </p:txBody>
      </p:sp>
    </p:spTree>
    <p:extLst>
      <p:ext uri="{BB962C8B-B14F-4D97-AF65-F5344CB8AC3E}">
        <p14:creationId xmlns:p14="http://schemas.microsoft.com/office/powerpoint/2010/main" val="43788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solidFill>
                  <a:prstClr val="black"/>
                </a:solidFill>
                <a:latin typeface="Calibri" pitchFamily="34" charset="0"/>
                <a:ea typeface="+mn-ea"/>
                <a:cs typeface="Arial" charset="0"/>
              </a:defRPr>
            </a:lvl1pPr>
          </a:lstStyle>
          <a:p>
            <a:pPr fontAlgn="base">
              <a:spcBef>
                <a:spcPct val="0"/>
              </a:spcBef>
              <a:spcAft>
                <a:spcPct val="0"/>
              </a:spcAft>
              <a:defRPr/>
            </a:pPr>
            <a:endParaRPr lang="en-US" sz="4400"/>
          </a:p>
        </p:txBody>
      </p:sp>
      <p:sp>
        <p:nvSpPr>
          <p:cNvPr id="7" name="Slide Number Placeholder 6"/>
          <p:cNvSpPr>
            <a:spLocks noGrp="1"/>
          </p:cNvSpPr>
          <p:nvPr>
            <p:ph type="sldNum" sz="quarter" idx="12"/>
          </p:nvPr>
        </p:nvSpPr>
        <p:spPr/>
        <p:txBody>
          <a:bodyPr/>
          <a:lstStyle>
            <a:lvl1pPr>
              <a:defRPr/>
            </a:lvl1pPr>
          </a:lstStyle>
          <a:p>
            <a:pPr>
              <a:defRPr/>
            </a:pPr>
            <a:fld id="{8F4BBABC-3A72-F545-A34B-4BB6A122BEF1}" type="slidenum">
              <a:rPr lang="en-US"/>
              <a:pPr>
                <a:defRPr/>
              </a:pPr>
              <a:t>‹#›</a:t>
            </a:fld>
            <a:endParaRPr lang="en-US"/>
          </a:p>
        </p:txBody>
      </p:sp>
    </p:spTree>
    <p:extLst>
      <p:ext uri="{BB962C8B-B14F-4D97-AF65-F5344CB8AC3E}">
        <p14:creationId xmlns:p14="http://schemas.microsoft.com/office/powerpoint/2010/main" val="370043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solidFill>
                  <a:prstClr val="black"/>
                </a:solidFill>
                <a:latin typeface="Calibri" pitchFamily="34" charset="0"/>
                <a:ea typeface="+mn-ea"/>
                <a:cs typeface="Arial" charset="0"/>
              </a:defRPr>
            </a:lvl1pPr>
          </a:lstStyle>
          <a:p>
            <a:pPr fontAlgn="base">
              <a:spcBef>
                <a:spcPct val="0"/>
              </a:spcBef>
              <a:spcAft>
                <a:spcPct val="0"/>
              </a:spcAft>
              <a:defRPr/>
            </a:pPr>
            <a:endParaRPr lang="en-US" sz="4400"/>
          </a:p>
        </p:txBody>
      </p:sp>
      <p:sp>
        <p:nvSpPr>
          <p:cNvPr id="6" name="Slide Number Placeholder 5"/>
          <p:cNvSpPr>
            <a:spLocks noGrp="1"/>
          </p:cNvSpPr>
          <p:nvPr>
            <p:ph type="sldNum" sz="quarter" idx="12"/>
          </p:nvPr>
        </p:nvSpPr>
        <p:spPr/>
        <p:txBody>
          <a:bodyPr/>
          <a:lstStyle>
            <a:lvl1pPr>
              <a:defRPr/>
            </a:lvl1pPr>
          </a:lstStyle>
          <a:p>
            <a:pPr>
              <a:defRPr/>
            </a:pPr>
            <a:fld id="{0015DCC0-D1C2-3A49-A5EC-5360B084651B}" type="slidenum">
              <a:rPr lang="en-US"/>
              <a:pPr>
                <a:defRPr/>
              </a:pPr>
              <a:t>‹#›</a:t>
            </a:fld>
            <a:endParaRPr lang="en-US"/>
          </a:p>
        </p:txBody>
      </p:sp>
    </p:spTree>
    <p:extLst>
      <p:ext uri="{BB962C8B-B14F-4D97-AF65-F5344CB8AC3E}">
        <p14:creationId xmlns:p14="http://schemas.microsoft.com/office/powerpoint/2010/main" val="354685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solidFill>
                  <a:prstClr val="black"/>
                </a:solidFill>
                <a:latin typeface="Calibri" pitchFamily="34" charset="0"/>
                <a:ea typeface="+mn-ea"/>
                <a:cs typeface="Arial" charset="0"/>
              </a:defRPr>
            </a:lvl1pPr>
          </a:lstStyle>
          <a:p>
            <a:pPr fontAlgn="base">
              <a:spcBef>
                <a:spcPct val="0"/>
              </a:spcBef>
              <a:spcAft>
                <a:spcPct val="0"/>
              </a:spcAft>
              <a:defRPr/>
            </a:pPr>
            <a:endParaRPr lang="en-US" sz="4400"/>
          </a:p>
        </p:txBody>
      </p:sp>
      <p:sp>
        <p:nvSpPr>
          <p:cNvPr id="6" name="Slide Number Placeholder 5"/>
          <p:cNvSpPr>
            <a:spLocks noGrp="1"/>
          </p:cNvSpPr>
          <p:nvPr>
            <p:ph type="sldNum" sz="quarter" idx="12"/>
          </p:nvPr>
        </p:nvSpPr>
        <p:spPr/>
        <p:txBody>
          <a:bodyPr/>
          <a:lstStyle>
            <a:lvl1pPr>
              <a:defRPr/>
            </a:lvl1pPr>
          </a:lstStyle>
          <a:p>
            <a:pPr>
              <a:defRPr/>
            </a:pPr>
            <a:fld id="{97797BEB-8CA3-5441-88F2-BA4D2CC5266E}" type="slidenum">
              <a:rPr lang="en-US"/>
              <a:pPr>
                <a:defRPr/>
              </a:pPr>
              <a:t>‹#›</a:t>
            </a:fld>
            <a:endParaRPr lang="en-US"/>
          </a:p>
        </p:txBody>
      </p:sp>
    </p:spTree>
    <p:extLst>
      <p:ext uri="{BB962C8B-B14F-4D97-AF65-F5344CB8AC3E}">
        <p14:creationId xmlns:p14="http://schemas.microsoft.com/office/powerpoint/2010/main" val="388018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solidFill>
                  <a:prstClr val="black"/>
                </a:solidFill>
                <a:latin typeface="Calibri" pitchFamily="34" charset="0"/>
                <a:ea typeface="+mn-ea"/>
                <a:cs typeface="Arial" pitchFamily="34" charset="0"/>
              </a:defRPr>
            </a:lvl1pPr>
          </a:lstStyle>
          <a:p>
            <a:pPr fontAlgn="base">
              <a:spcBef>
                <a:spcPct val="0"/>
              </a:spcBef>
              <a:spcAft>
                <a:spcPct val="0"/>
              </a:spcAft>
              <a:defRPr/>
            </a:pPr>
            <a:endParaRPr lang="en-US" sz="4400"/>
          </a:p>
        </p:txBody>
      </p:sp>
      <p:sp>
        <p:nvSpPr>
          <p:cNvPr id="6" name="Slide Number Placeholder 5"/>
          <p:cNvSpPr>
            <a:spLocks noGrp="1"/>
          </p:cNvSpPr>
          <p:nvPr>
            <p:ph type="sldNum" sz="quarter" idx="12"/>
          </p:nvPr>
        </p:nvSpPr>
        <p:spPr/>
        <p:txBody>
          <a:bodyPr/>
          <a:lstStyle>
            <a:lvl1pPr>
              <a:defRPr/>
            </a:lvl1pPr>
          </a:lstStyle>
          <a:p>
            <a:pPr>
              <a:defRPr/>
            </a:pPr>
            <a:fld id="{9018BCBC-64A3-B944-B164-77968E8E6203}" type="slidenum">
              <a:rPr lang="en-US"/>
              <a:pPr>
                <a:defRPr/>
              </a:pPr>
              <a:t>‹#›</a:t>
            </a:fld>
            <a:endParaRPr lang="en-US"/>
          </a:p>
        </p:txBody>
      </p:sp>
    </p:spTree>
    <p:extLst>
      <p:ext uri="{BB962C8B-B14F-4D97-AF65-F5344CB8AC3E}">
        <p14:creationId xmlns:p14="http://schemas.microsoft.com/office/powerpoint/2010/main" val="201725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884"/>
            <a:ext cx="2133600" cy="365125"/>
          </a:xfrm>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smtClean="0"/>
            </a:lvl1pPr>
          </a:lstStyle>
          <a:p>
            <a:pPr>
              <a:defRPr/>
            </a:pPr>
            <a:fld id="{BEAF0AF3-C3CD-40D8-9D68-CC97EB114E2F}" type="slidenum">
              <a:rPr lang="en-US" altLang="en-US"/>
              <a:pPr>
                <a:defRPr/>
              </a:pPr>
              <a:t>‹#›</a:t>
            </a:fld>
            <a:endParaRPr lang="en-US" altLang="en-US"/>
          </a:p>
        </p:txBody>
      </p:sp>
    </p:spTree>
    <p:extLst>
      <p:ext uri="{BB962C8B-B14F-4D97-AF65-F5344CB8AC3E}">
        <p14:creationId xmlns:p14="http://schemas.microsoft.com/office/powerpoint/2010/main" val="41620993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163" y="609600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lvl1pPr>
              <a:defRPr smtClean="0"/>
            </a:lvl1pPr>
          </a:lstStyle>
          <a:p>
            <a:pPr>
              <a:defRPr/>
            </a:pPr>
            <a:fld id="{4E8101C5-2E24-47E8-8BAA-86FC51244FB1}" type="slidenum">
              <a:rPr lang="en-US" altLang="en-US"/>
              <a:pPr>
                <a:defRPr/>
              </a:pPr>
              <a:t>‹#›</a:t>
            </a:fld>
            <a:endParaRPr lang="en-US" altLang="en-US"/>
          </a:p>
        </p:txBody>
      </p:sp>
    </p:spTree>
    <p:extLst>
      <p:ext uri="{BB962C8B-B14F-4D97-AF65-F5344CB8AC3E}">
        <p14:creationId xmlns:p14="http://schemas.microsoft.com/office/powerpoint/2010/main" val="27429789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8E72CFF0-B85B-40CC-84DB-DD4E445B83AA}" type="slidenum">
              <a:rPr lang="en-US" altLang="en-US"/>
              <a:pPr>
                <a:defRPr/>
              </a:pPr>
              <a:t>‹#›</a:t>
            </a:fld>
            <a:endParaRPr lang="en-US" altLang="en-US"/>
          </a:p>
        </p:txBody>
      </p:sp>
    </p:spTree>
    <p:extLst>
      <p:ext uri="{BB962C8B-B14F-4D97-AF65-F5344CB8AC3E}">
        <p14:creationId xmlns:p14="http://schemas.microsoft.com/office/powerpoint/2010/main" val="5743035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9628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solidFill>
                  <a:prstClr val="black"/>
                </a:solidFill>
                <a:latin typeface="Calibri" pitchFamily="34" charset="0"/>
                <a:ea typeface="+mn-ea"/>
                <a:cs typeface="Arial" charset="0"/>
              </a:defRPr>
            </a:lvl1pPr>
          </a:lstStyle>
          <a:p>
            <a:pPr fontAlgn="base">
              <a:spcBef>
                <a:spcPct val="0"/>
              </a:spcBef>
              <a:spcAft>
                <a:spcPct val="0"/>
              </a:spcAft>
              <a:defRPr/>
            </a:pPr>
            <a:endParaRPr lang="en-US" sz="4400"/>
          </a:p>
        </p:txBody>
      </p:sp>
      <p:sp>
        <p:nvSpPr>
          <p:cNvPr id="7" name="Slide Number Placeholder 6"/>
          <p:cNvSpPr>
            <a:spLocks noGrp="1"/>
          </p:cNvSpPr>
          <p:nvPr>
            <p:ph type="sldNum" sz="quarter" idx="12"/>
          </p:nvPr>
        </p:nvSpPr>
        <p:spPr/>
        <p:txBody>
          <a:bodyPr/>
          <a:lstStyle>
            <a:lvl1pPr>
              <a:defRPr smtClean="0"/>
            </a:lvl1pPr>
          </a:lstStyle>
          <a:p>
            <a:pPr>
              <a:defRPr/>
            </a:pPr>
            <a:fld id="{73EAC01F-CC75-4FF4-8142-A927A23944DE}" type="slidenum">
              <a:rPr lang="en-US" altLang="en-US"/>
              <a:pPr>
                <a:defRPr/>
              </a:pPr>
              <a:t>‹#›</a:t>
            </a:fld>
            <a:endParaRPr lang="en-US" altLang="en-US"/>
          </a:p>
        </p:txBody>
      </p:sp>
    </p:spTree>
    <p:extLst>
      <p:ext uri="{BB962C8B-B14F-4D97-AF65-F5344CB8AC3E}">
        <p14:creationId xmlns:p14="http://schemas.microsoft.com/office/powerpoint/2010/main" val="3242626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61FD02D0-3463-FE47-BA83-269C0DBCB5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8715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solidFill>
                  <a:prstClr val="black"/>
                </a:solidFill>
                <a:latin typeface="Calibri" pitchFamily="34" charset="0"/>
                <a:ea typeface="+mn-ea"/>
                <a:cs typeface="Arial" charset="0"/>
              </a:defRPr>
            </a:lvl1pPr>
          </a:lstStyle>
          <a:p>
            <a:pPr fontAlgn="base">
              <a:spcBef>
                <a:spcPct val="0"/>
              </a:spcBef>
              <a:spcAft>
                <a:spcPct val="0"/>
              </a:spcAft>
              <a:defRPr/>
            </a:pPr>
            <a:endParaRPr lang="en-US" sz="4400"/>
          </a:p>
        </p:txBody>
      </p:sp>
      <p:sp>
        <p:nvSpPr>
          <p:cNvPr id="7" name="Slide Number Placeholder 6"/>
          <p:cNvSpPr>
            <a:spLocks noGrp="1"/>
          </p:cNvSpPr>
          <p:nvPr>
            <p:ph type="sldNum" sz="quarter" idx="12"/>
          </p:nvPr>
        </p:nvSpPr>
        <p:spPr/>
        <p:txBody>
          <a:bodyPr/>
          <a:lstStyle>
            <a:lvl1pPr>
              <a:defRPr smtClean="0"/>
            </a:lvl1pPr>
          </a:lstStyle>
          <a:p>
            <a:pPr>
              <a:defRPr/>
            </a:pPr>
            <a:fld id="{D3068C3C-D22E-4E0A-AD2B-2F71C80BF4D9}" type="slidenum">
              <a:rPr lang="en-US" altLang="en-US"/>
              <a:pPr>
                <a:defRPr/>
              </a:pPr>
              <a:t>‹#›</a:t>
            </a:fld>
            <a:endParaRPr lang="en-US" altLang="en-US"/>
          </a:p>
        </p:txBody>
      </p:sp>
    </p:spTree>
    <p:extLst>
      <p:ext uri="{BB962C8B-B14F-4D97-AF65-F5344CB8AC3E}">
        <p14:creationId xmlns:p14="http://schemas.microsoft.com/office/powerpoint/2010/main" val="37921610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solidFill>
                  <a:prstClr val="black"/>
                </a:solidFill>
                <a:latin typeface="Calibri" pitchFamily="34" charset="0"/>
                <a:ea typeface="+mn-ea"/>
                <a:cs typeface="Arial" charset="0"/>
              </a:defRPr>
            </a:lvl1pPr>
          </a:lstStyle>
          <a:p>
            <a:pPr fontAlgn="base">
              <a:spcBef>
                <a:spcPct val="0"/>
              </a:spcBef>
              <a:spcAft>
                <a:spcPct val="0"/>
              </a:spcAft>
              <a:defRPr/>
            </a:pPr>
            <a:endParaRPr lang="en-US" sz="4400"/>
          </a:p>
        </p:txBody>
      </p:sp>
      <p:sp>
        <p:nvSpPr>
          <p:cNvPr id="6" name="Slide Number Placeholder 5"/>
          <p:cNvSpPr>
            <a:spLocks noGrp="1"/>
          </p:cNvSpPr>
          <p:nvPr>
            <p:ph type="sldNum" sz="quarter" idx="12"/>
          </p:nvPr>
        </p:nvSpPr>
        <p:spPr/>
        <p:txBody>
          <a:bodyPr/>
          <a:lstStyle>
            <a:lvl1pPr>
              <a:defRPr smtClean="0"/>
            </a:lvl1pPr>
          </a:lstStyle>
          <a:p>
            <a:pPr>
              <a:defRPr/>
            </a:pPr>
            <a:fld id="{AFFA8666-D0BD-4FE6-8B08-2E0A6278B026}" type="slidenum">
              <a:rPr lang="en-US" altLang="en-US"/>
              <a:pPr>
                <a:defRPr/>
              </a:pPr>
              <a:t>‹#›</a:t>
            </a:fld>
            <a:endParaRPr lang="en-US" altLang="en-US"/>
          </a:p>
        </p:txBody>
      </p:sp>
    </p:spTree>
    <p:extLst>
      <p:ext uri="{BB962C8B-B14F-4D97-AF65-F5344CB8AC3E}">
        <p14:creationId xmlns:p14="http://schemas.microsoft.com/office/powerpoint/2010/main" val="27270394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solidFill>
                  <a:prstClr val="black"/>
                </a:solidFill>
                <a:latin typeface="Calibri" pitchFamily="34" charset="0"/>
                <a:ea typeface="+mn-ea"/>
                <a:cs typeface="Arial" charset="0"/>
              </a:defRPr>
            </a:lvl1pPr>
          </a:lstStyle>
          <a:p>
            <a:pPr fontAlgn="base">
              <a:spcBef>
                <a:spcPct val="0"/>
              </a:spcBef>
              <a:spcAft>
                <a:spcPct val="0"/>
              </a:spcAft>
              <a:defRPr/>
            </a:pPr>
            <a:endParaRPr lang="en-US" sz="4400"/>
          </a:p>
        </p:txBody>
      </p:sp>
      <p:sp>
        <p:nvSpPr>
          <p:cNvPr id="6" name="Slide Number Placeholder 5"/>
          <p:cNvSpPr>
            <a:spLocks noGrp="1"/>
          </p:cNvSpPr>
          <p:nvPr>
            <p:ph type="sldNum" sz="quarter" idx="12"/>
          </p:nvPr>
        </p:nvSpPr>
        <p:spPr/>
        <p:txBody>
          <a:bodyPr/>
          <a:lstStyle>
            <a:lvl1pPr>
              <a:defRPr smtClean="0"/>
            </a:lvl1pPr>
          </a:lstStyle>
          <a:p>
            <a:pPr>
              <a:defRPr/>
            </a:pPr>
            <a:fld id="{3220DCA2-AC3D-4A98-8F2D-8851EAB6C656}" type="slidenum">
              <a:rPr lang="en-US" altLang="en-US"/>
              <a:pPr>
                <a:defRPr/>
              </a:pPr>
              <a:t>‹#›</a:t>
            </a:fld>
            <a:endParaRPr lang="en-US" altLang="en-US"/>
          </a:p>
        </p:txBody>
      </p:sp>
    </p:spTree>
    <p:extLst>
      <p:ext uri="{BB962C8B-B14F-4D97-AF65-F5344CB8AC3E}">
        <p14:creationId xmlns:p14="http://schemas.microsoft.com/office/powerpoint/2010/main" val="35062035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solidFill>
                  <a:prstClr val="black"/>
                </a:solidFill>
                <a:latin typeface="Calibri" pitchFamily="34" charset="0"/>
                <a:ea typeface="+mn-ea"/>
                <a:cs typeface="Arial" pitchFamily="34" charset="0"/>
              </a:defRPr>
            </a:lvl1pPr>
          </a:lstStyle>
          <a:p>
            <a:pPr fontAlgn="base">
              <a:spcBef>
                <a:spcPct val="0"/>
              </a:spcBef>
              <a:spcAft>
                <a:spcPct val="0"/>
              </a:spcAft>
              <a:defRPr/>
            </a:pPr>
            <a:endParaRPr lang="en-US" sz="4400"/>
          </a:p>
        </p:txBody>
      </p:sp>
      <p:sp>
        <p:nvSpPr>
          <p:cNvPr id="6" name="Slide Number Placeholder 5"/>
          <p:cNvSpPr>
            <a:spLocks noGrp="1"/>
          </p:cNvSpPr>
          <p:nvPr>
            <p:ph type="sldNum" sz="quarter" idx="12"/>
          </p:nvPr>
        </p:nvSpPr>
        <p:spPr/>
        <p:txBody>
          <a:bodyPr/>
          <a:lstStyle>
            <a:lvl1pPr>
              <a:defRPr smtClean="0"/>
            </a:lvl1pPr>
          </a:lstStyle>
          <a:p>
            <a:pPr>
              <a:defRPr/>
            </a:pPr>
            <a:fld id="{F66A313A-D734-4863-80D1-CBB1DF6C7864}" type="slidenum">
              <a:rPr lang="en-US" altLang="en-US"/>
              <a:pPr>
                <a:defRPr/>
              </a:pPr>
              <a:t>‹#›</a:t>
            </a:fld>
            <a:endParaRPr lang="en-US" altLang="en-US"/>
          </a:p>
        </p:txBody>
      </p:sp>
    </p:spTree>
    <p:extLst>
      <p:ext uri="{BB962C8B-B14F-4D97-AF65-F5344CB8AC3E}">
        <p14:creationId xmlns:p14="http://schemas.microsoft.com/office/powerpoint/2010/main" val="4031611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884"/>
            <a:ext cx="2133600" cy="365125"/>
          </a:xfrm>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5923D1F2-1485-4105-A60D-44CB31B7C2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7379618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cstate="print"/>
          <a:srcRect/>
          <a:stretch>
            <a:fillRect/>
          </a:stretch>
        </p:blipFill>
        <p:spPr bwMode="auto">
          <a:xfrm>
            <a:off x="30163" y="6096000"/>
            <a:ext cx="639762" cy="63976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0"/>
          </p:nvPr>
        </p:nvSpPr>
        <p:spPr/>
        <p:txBody>
          <a:bodyPr/>
          <a:lstStyle>
            <a:lvl1pPr>
              <a:defRPr/>
            </a:lvl1pPr>
          </a:lstStyle>
          <a:p>
            <a:pPr>
              <a:defRPr/>
            </a:pPr>
            <a:fld id="{973CDEF9-4701-4AB2-BBAB-0DE02A4C2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9786521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863C8799-4351-45A8-AD77-1B61C0B4B5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051840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81772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FC15FF6-8028-4458-AD50-3D34D60B33B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142016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5BBE60C4-F150-4B3E-A7A6-89E2E4F098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9115163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43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D57B0BD-E10F-4B1A-AB60-8C276B252C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6141085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76F5E1A-86D0-4822-B8FB-BEB864110B6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4863820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cs typeface="Arial" pitchFamily="34" charset="0"/>
              </a:defRPr>
            </a:lvl1pPr>
          </a:lstStyle>
          <a:p>
            <a:pPr fontAlgn="base">
              <a:spcBef>
                <a:spcPct val="0"/>
              </a:spcBef>
              <a:spcAft>
                <a:spcPct val="0"/>
              </a:spcAft>
              <a:defRPr/>
            </a:pPr>
            <a:endParaRPr lang="en-US" sz="4400"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F17372B-CEC8-49DF-96A0-1AAC52320C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67351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884"/>
            <a:ext cx="2133600" cy="365125"/>
          </a:xfrm>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smtClean="0"/>
            </a:lvl1pPr>
          </a:lstStyle>
          <a:p>
            <a:pPr>
              <a:defRPr/>
            </a:pPr>
            <a:fld id="{424472CD-775F-41BA-9C30-2C0ED7474617}" type="slidenum">
              <a:rPr lang="en-US" altLang="en-US"/>
              <a:pPr>
                <a:defRPr/>
              </a:pPr>
              <a:t>‹#›</a:t>
            </a:fld>
            <a:endParaRPr lang="en-US" altLang="en-US"/>
          </a:p>
        </p:txBody>
      </p:sp>
    </p:spTree>
    <p:extLst>
      <p:ext uri="{BB962C8B-B14F-4D97-AF65-F5344CB8AC3E}">
        <p14:creationId xmlns:p14="http://schemas.microsoft.com/office/powerpoint/2010/main" val="26190489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163" y="609600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lvl1pPr>
              <a:defRPr smtClean="0"/>
            </a:lvl1pPr>
          </a:lstStyle>
          <a:p>
            <a:pPr>
              <a:defRPr/>
            </a:pPr>
            <a:fld id="{A2D8AD23-4A45-4ABF-9549-66C301FCBA28}" type="slidenum">
              <a:rPr lang="en-US" altLang="en-US"/>
              <a:pPr>
                <a:defRPr/>
              </a:pPr>
              <a:t>‹#›</a:t>
            </a:fld>
            <a:endParaRPr lang="en-US" altLang="en-US"/>
          </a:p>
        </p:txBody>
      </p:sp>
    </p:spTree>
    <p:extLst>
      <p:ext uri="{BB962C8B-B14F-4D97-AF65-F5344CB8AC3E}">
        <p14:creationId xmlns:p14="http://schemas.microsoft.com/office/powerpoint/2010/main" val="12428619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1419089B-3334-4031-82FB-99E56D5C6610}" type="slidenum">
              <a:rPr lang="en-US" altLang="en-US"/>
              <a:pPr>
                <a:defRPr/>
              </a:pPr>
              <a:t>‹#›</a:t>
            </a:fld>
            <a:endParaRPr lang="en-US" altLang="en-US"/>
          </a:p>
        </p:txBody>
      </p:sp>
    </p:spTree>
    <p:extLst>
      <p:ext uri="{BB962C8B-B14F-4D97-AF65-F5344CB8AC3E}">
        <p14:creationId xmlns:p14="http://schemas.microsoft.com/office/powerpoint/2010/main" val="42529044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3463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solidFill>
                  <a:prstClr val="black"/>
                </a:solidFill>
                <a:latin typeface="Calibri" pitchFamily="34" charset="0"/>
                <a:ea typeface="+mn-ea"/>
                <a:cs typeface="Arial" charset="0"/>
              </a:defRPr>
            </a:lvl1pPr>
          </a:lstStyle>
          <a:p>
            <a:pPr fontAlgn="base">
              <a:spcBef>
                <a:spcPct val="0"/>
              </a:spcBef>
              <a:spcAft>
                <a:spcPct val="0"/>
              </a:spcAft>
              <a:defRPr/>
            </a:pPr>
            <a:endParaRPr lang="en-US" sz="4400"/>
          </a:p>
        </p:txBody>
      </p:sp>
      <p:sp>
        <p:nvSpPr>
          <p:cNvPr id="7" name="Slide Number Placeholder 6"/>
          <p:cNvSpPr>
            <a:spLocks noGrp="1"/>
          </p:cNvSpPr>
          <p:nvPr>
            <p:ph type="sldNum" sz="quarter" idx="12"/>
          </p:nvPr>
        </p:nvSpPr>
        <p:spPr/>
        <p:txBody>
          <a:bodyPr/>
          <a:lstStyle>
            <a:lvl1pPr>
              <a:defRPr smtClean="0"/>
            </a:lvl1pPr>
          </a:lstStyle>
          <a:p>
            <a:pPr>
              <a:defRPr/>
            </a:pPr>
            <a:fld id="{5DA680DF-9E51-4831-AA13-A66E7597C626}" type="slidenum">
              <a:rPr lang="en-US" altLang="en-US"/>
              <a:pPr>
                <a:defRPr/>
              </a:pPr>
              <a:t>‹#›</a:t>
            </a:fld>
            <a:endParaRPr lang="en-US" altLang="en-US"/>
          </a:p>
        </p:txBody>
      </p:sp>
    </p:spTree>
    <p:extLst>
      <p:ext uri="{BB962C8B-B14F-4D97-AF65-F5344CB8AC3E}">
        <p14:creationId xmlns:p14="http://schemas.microsoft.com/office/powerpoint/2010/main" val="4389708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solidFill>
                  <a:prstClr val="black"/>
                </a:solidFill>
                <a:latin typeface="Calibri" pitchFamily="34" charset="0"/>
                <a:ea typeface="+mn-ea"/>
                <a:cs typeface="Arial" charset="0"/>
              </a:defRPr>
            </a:lvl1pPr>
          </a:lstStyle>
          <a:p>
            <a:pPr fontAlgn="base">
              <a:spcBef>
                <a:spcPct val="0"/>
              </a:spcBef>
              <a:spcAft>
                <a:spcPct val="0"/>
              </a:spcAft>
              <a:defRPr/>
            </a:pPr>
            <a:endParaRPr lang="en-US" sz="4400"/>
          </a:p>
        </p:txBody>
      </p:sp>
      <p:sp>
        <p:nvSpPr>
          <p:cNvPr id="7" name="Slide Number Placeholder 6"/>
          <p:cNvSpPr>
            <a:spLocks noGrp="1"/>
          </p:cNvSpPr>
          <p:nvPr>
            <p:ph type="sldNum" sz="quarter" idx="12"/>
          </p:nvPr>
        </p:nvSpPr>
        <p:spPr/>
        <p:txBody>
          <a:bodyPr/>
          <a:lstStyle>
            <a:lvl1pPr>
              <a:defRPr smtClean="0"/>
            </a:lvl1pPr>
          </a:lstStyle>
          <a:p>
            <a:pPr>
              <a:defRPr/>
            </a:pPr>
            <a:fld id="{1E947586-062C-47DC-A724-2EAE720A6F6A}" type="slidenum">
              <a:rPr lang="en-US" altLang="en-US"/>
              <a:pPr>
                <a:defRPr/>
              </a:pPr>
              <a:t>‹#›</a:t>
            </a:fld>
            <a:endParaRPr lang="en-US" altLang="en-US"/>
          </a:p>
        </p:txBody>
      </p:sp>
    </p:spTree>
    <p:extLst>
      <p:ext uri="{BB962C8B-B14F-4D97-AF65-F5344CB8AC3E}">
        <p14:creationId xmlns:p14="http://schemas.microsoft.com/office/powerpoint/2010/main" val="28230162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solidFill>
                  <a:prstClr val="black"/>
                </a:solidFill>
                <a:latin typeface="Calibri" pitchFamily="34" charset="0"/>
                <a:ea typeface="+mn-ea"/>
                <a:cs typeface="Arial" charset="0"/>
              </a:defRPr>
            </a:lvl1pPr>
          </a:lstStyle>
          <a:p>
            <a:pPr fontAlgn="base">
              <a:spcBef>
                <a:spcPct val="0"/>
              </a:spcBef>
              <a:spcAft>
                <a:spcPct val="0"/>
              </a:spcAft>
              <a:defRPr/>
            </a:pPr>
            <a:endParaRPr lang="en-US" sz="4400"/>
          </a:p>
        </p:txBody>
      </p:sp>
      <p:sp>
        <p:nvSpPr>
          <p:cNvPr id="6" name="Slide Number Placeholder 5"/>
          <p:cNvSpPr>
            <a:spLocks noGrp="1"/>
          </p:cNvSpPr>
          <p:nvPr>
            <p:ph type="sldNum" sz="quarter" idx="12"/>
          </p:nvPr>
        </p:nvSpPr>
        <p:spPr/>
        <p:txBody>
          <a:bodyPr/>
          <a:lstStyle>
            <a:lvl1pPr>
              <a:defRPr smtClean="0"/>
            </a:lvl1pPr>
          </a:lstStyle>
          <a:p>
            <a:pPr>
              <a:defRPr/>
            </a:pPr>
            <a:fld id="{5CAE3DC3-29F9-4F25-BB73-1AC6FEC76EA7}" type="slidenum">
              <a:rPr lang="en-US" altLang="en-US"/>
              <a:pPr>
                <a:defRPr/>
              </a:pPr>
              <a:t>‹#›</a:t>
            </a:fld>
            <a:endParaRPr lang="en-US" altLang="en-US"/>
          </a:p>
        </p:txBody>
      </p:sp>
    </p:spTree>
    <p:extLst>
      <p:ext uri="{BB962C8B-B14F-4D97-AF65-F5344CB8AC3E}">
        <p14:creationId xmlns:p14="http://schemas.microsoft.com/office/powerpoint/2010/main" val="2842181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356377"/>
            <a:ext cx="2895600" cy="365125"/>
          </a:xfrm>
          <a:prstGeom prst="rect">
            <a:avLst/>
          </a:prstGeom>
        </p:spPr>
        <p:txBody>
          <a:bodyPr/>
          <a:lstStyle>
            <a:lvl1pPr>
              <a:defRPr>
                <a:latin typeface="Calibri" pitchFamily="34" charset="0"/>
                <a:ea typeface="+mn-ea"/>
                <a:cs typeface="Arial" charset="0"/>
              </a:defRPr>
            </a:lvl1pPr>
          </a:lstStyle>
          <a:p>
            <a:pPr fontAlgn="base">
              <a:spcBef>
                <a:spcPct val="0"/>
              </a:spcBef>
              <a:spcAft>
                <a:spcPct val="0"/>
              </a:spcAft>
              <a:defRPr/>
            </a:pPr>
            <a:endParaRPr lang="en-US" sz="440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25C85877-F757-4C4D-875A-D24A1072D4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0949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solidFill>
                  <a:prstClr val="black"/>
                </a:solidFill>
                <a:latin typeface="Calibri" pitchFamily="34" charset="0"/>
                <a:ea typeface="+mn-ea"/>
                <a:cs typeface="Arial" charset="0"/>
              </a:defRPr>
            </a:lvl1pPr>
          </a:lstStyle>
          <a:p>
            <a:pPr fontAlgn="base">
              <a:spcBef>
                <a:spcPct val="0"/>
              </a:spcBef>
              <a:spcAft>
                <a:spcPct val="0"/>
              </a:spcAft>
              <a:defRPr/>
            </a:pPr>
            <a:endParaRPr lang="en-US" sz="4400"/>
          </a:p>
        </p:txBody>
      </p:sp>
      <p:sp>
        <p:nvSpPr>
          <p:cNvPr id="6" name="Slide Number Placeholder 5"/>
          <p:cNvSpPr>
            <a:spLocks noGrp="1"/>
          </p:cNvSpPr>
          <p:nvPr>
            <p:ph type="sldNum" sz="quarter" idx="12"/>
          </p:nvPr>
        </p:nvSpPr>
        <p:spPr/>
        <p:txBody>
          <a:bodyPr/>
          <a:lstStyle>
            <a:lvl1pPr>
              <a:defRPr smtClean="0"/>
            </a:lvl1pPr>
          </a:lstStyle>
          <a:p>
            <a:pPr>
              <a:defRPr/>
            </a:pPr>
            <a:fld id="{7429E0A1-E906-4265-8CD1-3EC78765CEC2}" type="slidenum">
              <a:rPr lang="en-US" altLang="en-US"/>
              <a:pPr>
                <a:defRPr/>
              </a:pPr>
              <a:t>‹#›</a:t>
            </a:fld>
            <a:endParaRPr lang="en-US" altLang="en-US"/>
          </a:p>
        </p:txBody>
      </p:sp>
    </p:spTree>
    <p:extLst>
      <p:ext uri="{BB962C8B-B14F-4D97-AF65-F5344CB8AC3E}">
        <p14:creationId xmlns:p14="http://schemas.microsoft.com/office/powerpoint/2010/main" val="38100414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solidFill>
                  <a:prstClr val="black"/>
                </a:solidFill>
                <a:latin typeface="Calibri" pitchFamily="34" charset="0"/>
                <a:ea typeface="+mn-ea"/>
                <a:cs typeface="Arial" pitchFamily="34" charset="0"/>
              </a:defRPr>
            </a:lvl1pPr>
          </a:lstStyle>
          <a:p>
            <a:pPr fontAlgn="base">
              <a:spcBef>
                <a:spcPct val="0"/>
              </a:spcBef>
              <a:spcAft>
                <a:spcPct val="0"/>
              </a:spcAft>
              <a:defRPr/>
            </a:pPr>
            <a:endParaRPr lang="en-US" sz="4400"/>
          </a:p>
        </p:txBody>
      </p:sp>
      <p:sp>
        <p:nvSpPr>
          <p:cNvPr id="6" name="Slide Number Placeholder 5"/>
          <p:cNvSpPr>
            <a:spLocks noGrp="1"/>
          </p:cNvSpPr>
          <p:nvPr>
            <p:ph type="sldNum" sz="quarter" idx="12"/>
          </p:nvPr>
        </p:nvSpPr>
        <p:spPr/>
        <p:txBody>
          <a:bodyPr/>
          <a:lstStyle>
            <a:lvl1pPr>
              <a:defRPr smtClean="0"/>
            </a:lvl1pPr>
          </a:lstStyle>
          <a:p>
            <a:pPr>
              <a:defRPr/>
            </a:pPr>
            <a:fld id="{82F27E06-EC49-498C-B36C-061F47141C88}" type="slidenum">
              <a:rPr lang="en-US" altLang="en-US"/>
              <a:pPr>
                <a:defRPr/>
              </a:pPr>
              <a:t>‹#›</a:t>
            </a:fld>
            <a:endParaRPr lang="en-US" altLang="en-US"/>
          </a:p>
        </p:txBody>
      </p:sp>
    </p:spTree>
    <p:extLst>
      <p:ext uri="{BB962C8B-B14F-4D97-AF65-F5344CB8AC3E}">
        <p14:creationId xmlns:p14="http://schemas.microsoft.com/office/powerpoint/2010/main" val="12871642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884"/>
            <a:ext cx="2133600" cy="365125"/>
          </a:xfr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48D1B2C6-A09C-460A-A4E7-80933A9763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9766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cstate="print"/>
          <a:srcRect/>
          <a:stretch>
            <a:fillRect/>
          </a:stretch>
        </p:blipFill>
        <p:spPr bwMode="auto">
          <a:xfrm>
            <a:off x="30163" y="6096000"/>
            <a:ext cx="639762" cy="63976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lvl1pPr>
              <a:defRPr/>
            </a:lvl1pPr>
          </a:lstStyle>
          <a:p>
            <a:pPr>
              <a:defRPr/>
            </a:pPr>
            <a:fld id="{EE3B30A0-18EA-4ED1-8266-7562A6D1BEB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080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B532C7C1-01E2-45B3-89DB-463E0BE3C22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0303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70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a:solidFill>
                <a:prstClr val="black"/>
              </a:solidFill>
              <a:ea typeface="ＭＳ Ｐゴシック" charset="0"/>
            </a:endParaRPr>
          </a:p>
        </p:txBody>
      </p:sp>
      <p:sp>
        <p:nvSpPr>
          <p:cNvPr id="7" name="Slide Number Placeholder 6"/>
          <p:cNvSpPr>
            <a:spLocks noGrp="1"/>
          </p:cNvSpPr>
          <p:nvPr>
            <p:ph type="sldNum" sz="quarter" idx="12"/>
          </p:nvPr>
        </p:nvSpPr>
        <p:spPr/>
        <p:txBody>
          <a:bodyPr/>
          <a:lstStyle>
            <a:lvl1pPr>
              <a:defRPr/>
            </a:lvl1pPr>
          </a:lstStyle>
          <a:p>
            <a:pPr>
              <a:defRPr/>
            </a:pPr>
            <a:fld id="{E64E0DFD-8D06-444E-B3D2-99499DC71F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81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a:solidFill>
                <a:prstClr val="black"/>
              </a:solidFill>
              <a:ea typeface="ＭＳ Ｐゴシック" charset="0"/>
            </a:endParaRPr>
          </a:p>
        </p:txBody>
      </p:sp>
      <p:sp>
        <p:nvSpPr>
          <p:cNvPr id="7" name="Slide Number Placeholder 6"/>
          <p:cNvSpPr>
            <a:spLocks noGrp="1"/>
          </p:cNvSpPr>
          <p:nvPr>
            <p:ph type="sldNum" sz="quarter" idx="12"/>
          </p:nvPr>
        </p:nvSpPr>
        <p:spPr/>
        <p:txBody>
          <a:bodyPr/>
          <a:lstStyle>
            <a:lvl1pPr>
              <a:defRPr/>
            </a:lvl1pPr>
          </a:lstStyle>
          <a:p>
            <a:pPr>
              <a:defRPr/>
            </a:pPr>
            <a:fld id="{47E5F36E-BED2-4E05-8E3E-4BC2FC64F0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728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a:solidFill>
                <a:prstClr val="black"/>
              </a:solidFill>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defRPr/>
            </a:pPr>
            <a:fld id="{74E7CE4E-4B46-41F1-9FC9-3974BD04A40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0792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a:solidFill>
                <a:prstClr val="black"/>
              </a:solidFill>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defRPr/>
            </a:pPr>
            <a:fld id="{81492F13-D150-4994-9804-7C0E2FE6327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9253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356377"/>
            <a:ext cx="2895600" cy="365125"/>
          </a:xfrm>
          <a:prstGeom prst="rect">
            <a:avLst/>
          </a:prstGeom>
        </p:spPr>
        <p:txBody>
          <a:bodyPr/>
          <a:lstStyle>
            <a:lvl1pPr>
              <a:defRPr>
                <a:latin typeface="Calibri" pitchFamily="34" charset="0"/>
                <a:ea typeface="+mn-ea"/>
                <a:cs typeface="Arial" charset="0"/>
              </a:defRPr>
            </a:lvl1pPr>
          </a:lstStyle>
          <a:p>
            <a:pPr fontAlgn="base">
              <a:spcBef>
                <a:spcPct val="0"/>
              </a:spcBef>
              <a:spcAft>
                <a:spcPct val="0"/>
              </a:spcAft>
              <a:defRPr/>
            </a:pPr>
            <a:endParaRPr lang="en-US" sz="440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D94B1330-8369-C34D-B7D5-8A42FEBCC5D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3371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cs typeface="Arial" pitchFamily="34" charset="0"/>
              </a:defRPr>
            </a:lvl1pPr>
          </a:lstStyle>
          <a:p>
            <a:pPr fontAlgn="base">
              <a:spcBef>
                <a:spcPct val="0"/>
              </a:spcBef>
              <a:spcAft>
                <a:spcPct val="0"/>
              </a:spcAft>
              <a:defRPr/>
            </a:pPr>
            <a:endParaRPr lang="en-US" sz="4400">
              <a:solidFill>
                <a:prstClr val="black"/>
              </a:solidFill>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defRPr/>
            </a:pPr>
            <a:fld id="{513BD91E-CD33-4306-AE5C-093F54600D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8284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875"/>
            <a:ext cx="2133600" cy="365125"/>
          </a:xfr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8314F7AE-03C8-E947-832B-B83A1BC7575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878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0163" y="609600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lvl1pPr>
              <a:defRPr/>
            </a:lvl1pPr>
          </a:lstStyle>
          <a:p>
            <a:pPr>
              <a:defRPr/>
            </a:pPr>
            <a:fld id="{A413F90F-3481-3849-A076-42DAF27AA74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156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61FD02D0-3463-FE47-BA83-269C0DBCB5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496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77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mn-ea"/>
                <a:cs typeface="Arial" charset="0"/>
              </a:defRPr>
            </a:lvl1pPr>
          </a:lstStyle>
          <a:p>
            <a:pPr fontAlgn="base">
              <a:spcBef>
                <a:spcPct val="0"/>
              </a:spcBef>
              <a:spcAft>
                <a:spcPct val="0"/>
              </a:spcAft>
              <a:defRPr/>
            </a:pPr>
            <a:endParaRPr lang="en-US" sz="440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25C85877-F757-4C4D-875A-D24A1072D4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95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mn-ea"/>
                <a:cs typeface="Arial" charset="0"/>
              </a:defRPr>
            </a:lvl1pPr>
          </a:lstStyle>
          <a:p>
            <a:pPr fontAlgn="base">
              <a:spcBef>
                <a:spcPct val="0"/>
              </a:spcBef>
              <a:spcAft>
                <a:spcPct val="0"/>
              </a:spcAft>
              <a:defRPr/>
            </a:pPr>
            <a:endParaRPr lang="en-US" sz="440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D94B1330-8369-C34D-B7D5-8A42FEBCC5D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367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mn-ea"/>
                <a:cs typeface="Arial" charset="0"/>
              </a:defRPr>
            </a:lvl1pPr>
          </a:lstStyle>
          <a:p>
            <a:pPr fontAlgn="base">
              <a:spcBef>
                <a:spcPct val="0"/>
              </a:spcBef>
              <a:spcAft>
                <a:spcPct val="0"/>
              </a:spcAft>
              <a:defRPr/>
            </a:pPr>
            <a:endParaRPr lang="en-US" sz="440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D95FA30-4617-D047-8E93-841B5A828E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7710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mn-ea"/>
                <a:cs typeface="Arial" charset="0"/>
              </a:defRPr>
            </a:lvl1pPr>
          </a:lstStyle>
          <a:p>
            <a:pPr fontAlgn="base">
              <a:spcBef>
                <a:spcPct val="0"/>
              </a:spcBef>
              <a:spcAft>
                <a:spcPct val="0"/>
              </a:spcAft>
              <a:defRPr/>
            </a:pPr>
            <a:endParaRPr lang="en-US" sz="440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9CEE3FB-162D-034F-A438-8BA6462EDF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3007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mn-ea"/>
                <a:cs typeface="Arial" pitchFamily="34" charset="0"/>
              </a:defRPr>
            </a:lvl1pPr>
          </a:lstStyle>
          <a:p>
            <a:pPr fontAlgn="base">
              <a:spcBef>
                <a:spcPct val="0"/>
              </a:spcBef>
              <a:spcAft>
                <a:spcPct val="0"/>
              </a:spcAft>
              <a:defRPr/>
            </a:pPr>
            <a:endParaRPr lang="en-US" sz="440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DFEF25C-4D28-1044-9FBB-474CBACDD2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725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77"/>
            <a:ext cx="2895600" cy="365125"/>
          </a:xfrm>
          <a:prstGeom prst="rect">
            <a:avLst/>
          </a:prstGeom>
        </p:spPr>
        <p:txBody>
          <a:bodyPr/>
          <a:lstStyle>
            <a:lvl1pPr>
              <a:defRPr>
                <a:latin typeface="Calibri" pitchFamily="34" charset="0"/>
                <a:ea typeface="+mn-ea"/>
                <a:cs typeface="Arial" charset="0"/>
              </a:defRPr>
            </a:lvl1pPr>
          </a:lstStyle>
          <a:p>
            <a:pPr fontAlgn="base">
              <a:spcBef>
                <a:spcPct val="0"/>
              </a:spcBef>
              <a:spcAft>
                <a:spcPct val="0"/>
              </a:spcAft>
              <a:defRPr/>
            </a:pPr>
            <a:endParaRPr lang="en-US" sz="440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D95FA30-4617-D047-8E93-841B5A828E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1979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7D1248-8474-443B-AF4F-8BD9476FFC8A}" type="datetimeFigureOut">
              <a:rPr lang="en-US" smtClean="0">
                <a:solidFill>
                  <a:prstClr val="black">
                    <a:tint val="75000"/>
                  </a:prstClr>
                </a:solidFill>
              </a:rPr>
              <a:pPr/>
              <a:t>5/17/18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BBC338-6686-4A36-9D94-4E0EDF877B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55581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7D1248-8474-443B-AF4F-8BD9476FFC8A}" type="datetimeFigureOut">
              <a:rPr lang="en-US" smtClean="0">
                <a:solidFill>
                  <a:prstClr val="black">
                    <a:tint val="75000"/>
                  </a:prstClr>
                </a:solidFill>
              </a:rPr>
              <a:pPr/>
              <a:t>5/17/18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BBC338-6686-4A36-9D94-4E0EDF877B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22106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2B88D3-54AC-45F4-9795-81D790CE58D1}" type="datetimeFigureOut">
              <a:rPr lang="en-US" smtClean="0">
                <a:solidFill>
                  <a:prstClr val="black">
                    <a:tint val="75000"/>
                  </a:prstClr>
                </a:solidFill>
              </a:rPr>
              <a:pPr/>
              <a:t>5/17/18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BBC338-6686-4A36-9D94-4E0EDF877B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49536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2B88D3-54AC-45F4-9795-81D790CE58D1}" type="datetimeFigureOut">
              <a:rPr lang="en-US" smtClean="0">
                <a:solidFill>
                  <a:prstClr val="black">
                    <a:tint val="75000"/>
                  </a:prstClr>
                </a:solidFill>
              </a:rPr>
              <a:pPr/>
              <a:t>5/17/18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CBBC338-6686-4A36-9D94-4E0EDF877B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83892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2B88D3-54AC-45F4-9795-81D790CE58D1}" type="datetimeFigureOut">
              <a:rPr lang="en-US" smtClean="0">
                <a:solidFill>
                  <a:prstClr val="black">
                    <a:tint val="75000"/>
                  </a:prstClr>
                </a:solidFill>
              </a:rPr>
              <a:pPr/>
              <a:t>5/17/18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CBBC338-6686-4A36-9D94-4E0EDF877B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0861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2B88D3-54AC-45F4-9795-81D790CE58D1}" type="datetimeFigureOut">
              <a:rPr lang="en-US" smtClean="0">
                <a:solidFill>
                  <a:prstClr val="black">
                    <a:tint val="75000"/>
                  </a:prstClr>
                </a:solidFill>
              </a:rPr>
              <a:pPr/>
              <a:t>5/17/18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CBBC338-6686-4A36-9D94-4E0EDF877B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595074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B88D3-54AC-45F4-9795-81D790CE58D1}" type="datetimeFigureOut">
              <a:rPr lang="en-US" smtClean="0">
                <a:solidFill>
                  <a:prstClr val="black">
                    <a:tint val="75000"/>
                  </a:prstClr>
                </a:solidFill>
              </a:rPr>
              <a:pPr/>
              <a:t>5/17/18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CBBC338-6686-4A36-9D94-4E0EDF877B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03976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2B88D3-54AC-45F4-9795-81D790CE58D1}" type="datetimeFigureOut">
              <a:rPr lang="en-US" smtClean="0">
                <a:solidFill>
                  <a:prstClr val="black">
                    <a:tint val="75000"/>
                  </a:prstClr>
                </a:solidFill>
              </a:rPr>
              <a:pPr/>
              <a:t>5/17/18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CBBC338-6686-4A36-9D94-4E0EDF877B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77612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2B88D3-54AC-45F4-9795-81D790CE58D1}" type="datetimeFigureOut">
              <a:rPr lang="en-US" smtClean="0">
                <a:solidFill>
                  <a:prstClr val="black">
                    <a:tint val="75000"/>
                  </a:prstClr>
                </a:solidFill>
              </a:rPr>
              <a:pPr/>
              <a:t>5/17/18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CBBC338-6686-4A36-9D94-4E0EDF877B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83978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2B88D3-54AC-45F4-9795-81D790CE58D1}" type="datetimeFigureOut">
              <a:rPr lang="en-US" smtClean="0">
                <a:solidFill>
                  <a:prstClr val="black">
                    <a:tint val="75000"/>
                  </a:prstClr>
                </a:solidFill>
              </a:rPr>
              <a:pPr/>
              <a:t>5/17/18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BBC338-6686-4A36-9D94-4E0EDF877B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954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77"/>
            <a:ext cx="2895600" cy="365125"/>
          </a:xfrm>
          <a:prstGeom prst="rect">
            <a:avLst/>
          </a:prstGeom>
        </p:spPr>
        <p:txBody>
          <a:bodyPr/>
          <a:lstStyle>
            <a:lvl1pPr>
              <a:defRPr>
                <a:latin typeface="Calibri" pitchFamily="34" charset="0"/>
                <a:ea typeface="+mn-ea"/>
                <a:cs typeface="Arial" charset="0"/>
              </a:defRPr>
            </a:lvl1pPr>
          </a:lstStyle>
          <a:p>
            <a:pPr fontAlgn="base">
              <a:spcBef>
                <a:spcPct val="0"/>
              </a:spcBef>
              <a:spcAft>
                <a:spcPct val="0"/>
              </a:spcAft>
              <a:defRPr/>
            </a:pPr>
            <a:endParaRPr lang="en-US" sz="440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9CEE3FB-162D-034F-A438-8BA6462EDF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002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2B88D3-54AC-45F4-9795-81D790CE58D1}" type="datetimeFigureOut">
              <a:rPr lang="en-US" smtClean="0">
                <a:solidFill>
                  <a:prstClr val="black">
                    <a:tint val="75000"/>
                  </a:prstClr>
                </a:solidFill>
              </a:rPr>
              <a:pPr/>
              <a:t>5/17/18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BBC338-6686-4A36-9D94-4E0EDF877B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734358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875"/>
            <a:ext cx="2133600" cy="365125"/>
          </a:xfrm>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5923D1F2-1485-4105-A60D-44CB31B7C2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5372415"/>
      </p:ext>
    </p:extLst>
  </p:cSld>
  <p:clrMapOvr>
    <a:masterClrMapping/>
  </p:clrMapOvr>
  <p:transition spd="slow">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cstate="print"/>
          <a:srcRect/>
          <a:stretch>
            <a:fillRect/>
          </a:stretch>
        </p:blipFill>
        <p:spPr bwMode="auto">
          <a:xfrm>
            <a:off x="30163" y="6096000"/>
            <a:ext cx="639762" cy="63976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0"/>
          </p:nvPr>
        </p:nvSpPr>
        <p:spPr/>
        <p:txBody>
          <a:bodyPr/>
          <a:lstStyle>
            <a:lvl1pPr>
              <a:defRPr/>
            </a:lvl1pPr>
          </a:lstStyle>
          <a:p>
            <a:pPr>
              <a:defRPr/>
            </a:pPr>
            <a:fld id="{973CDEF9-4701-4AB2-BBAB-0DE02A4C2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1356408"/>
      </p:ext>
    </p:extLst>
  </p:cSld>
  <p:clrMapOvr>
    <a:masterClrMapping/>
  </p:clrMapOvr>
  <p:transition spd="slow">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863C8799-4351-45A8-AD77-1B61C0B4B5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7226724"/>
      </p:ext>
    </p:extLst>
  </p:cSld>
  <p:clrMapOvr>
    <a:masterClrMapping/>
  </p:clrMapOvr>
  <p:transition spd="slow">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517127"/>
      </p:ext>
    </p:extLst>
  </p:cSld>
  <p:clrMapOvr>
    <a:masterClrMapping/>
  </p:clrMapOvr>
  <p:transition spd="slow">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FC15FF6-8028-4458-AD50-3D34D60B33B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2404935"/>
      </p:ext>
    </p:extLst>
  </p:cSld>
  <p:clrMapOvr>
    <a:masterClrMapping/>
  </p:clrMapOvr>
  <p:transition spd="slow">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5BBE60C4-F150-4B3E-A7A6-89E2E4F098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13669823"/>
      </p:ext>
    </p:extLst>
  </p:cSld>
  <p:clrMapOvr>
    <a:masterClrMapping/>
  </p:clrMapOvr>
  <p:transition spd="slow">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D57B0BD-E10F-4B1A-AB60-8C276B252C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4752465"/>
      </p:ext>
    </p:extLst>
  </p:cSld>
  <p:clrMapOvr>
    <a:masterClrMapping/>
  </p:clrMapOvr>
  <p:transition spd="slow">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76F5E1A-86D0-4822-B8FB-BEB864110B6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0854702"/>
      </p:ext>
    </p:extLst>
  </p:cSld>
  <p:clrMapOvr>
    <a:masterClrMapping/>
  </p:clrMapOvr>
  <p:transition spd="slow">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875"/>
            <a:ext cx="2133600" cy="365125"/>
          </a:xfrm>
        </p:spPr>
        <p:txBody>
          <a:bodyPr/>
          <a:lstStyle>
            <a:lvl1pPr>
              <a:defRPr/>
            </a:lvl1pPr>
          </a:lstStyle>
          <a:p>
            <a:pPr>
              <a:defRPr/>
            </a:pPr>
            <a:fld id="{57693A1F-C8AE-4ABE-B63E-6C126616F4F1}" type="datetime1">
              <a:rPr lang="en-US" smtClean="0">
                <a:solidFill>
                  <a:prstClr val="black">
                    <a:tint val="75000"/>
                  </a:prstClr>
                </a:solidFill>
              </a:rPr>
              <a:pPr>
                <a:defRPr/>
              </a:pPr>
              <a:t>5/17/18</a:t>
            </a:fld>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48D1B2C6-A09C-460A-A4E7-80933A9763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13928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cxnSp>
        <p:nvCxnSpPr>
          <p:cNvPr id="7" name="Straight Connector 6"/>
          <p:cNvCxnSpPr/>
          <p:nvPr/>
        </p:nvCxnSpPr>
        <p:spPr>
          <a:xfrm>
            <a:off x="4875926" y="5960"/>
            <a:ext cx="0" cy="1067912"/>
          </a:xfrm>
          <a:prstGeom prst="line">
            <a:avLst/>
          </a:prstGeom>
          <a:ln w="476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flipV="1">
            <a:off x="-9535" y="147792"/>
            <a:ext cx="9148767" cy="73896"/>
          </a:xfrm>
          <a:prstGeom prst="rect">
            <a:avLst/>
          </a:prstGeom>
          <a:solidFill>
            <a:srgbClr val="1560B2"/>
          </a:solidFill>
          <a:ln>
            <a:noFill/>
          </a:ln>
          <a:effectLst/>
        </p:spPr>
        <p:style>
          <a:lnRef idx="1">
            <a:schemeClr val="accent1"/>
          </a:lnRef>
          <a:fillRef idx="3">
            <a:schemeClr val="accent1"/>
          </a:fillRef>
          <a:effectRef idx="2">
            <a:schemeClr val="accent1"/>
          </a:effectRef>
          <a:fontRef idx="minor">
            <a:schemeClr val="lt1"/>
          </a:fontRef>
        </p:style>
        <p:txBody>
          <a:bodyPr lIns="68644" tIns="34322" rIns="68644" bIns="34322" anchor="ctr"/>
          <a:lstStyle/>
          <a:p>
            <a:pPr algn="ctr" defTabSz="457135" eaLnBrk="1" fontAlgn="auto" hangingPunct="1">
              <a:spcBef>
                <a:spcPts val="0"/>
              </a:spcBef>
              <a:spcAft>
                <a:spcPts val="0"/>
              </a:spcAft>
              <a:defRPr/>
            </a:pPr>
            <a:endParaRPr lang="en-US" dirty="0">
              <a:latin typeface="Century Gothic" panose="020B0502020202020204" pitchFamily="34" charset="0"/>
            </a:endParaRPr>
          </a:p>
        </p:txBody>
      </p:sp>
      <p:sp>
        <p:nvSpPr>
          <p:cNvPr id="9" name="Rectangle 8"/>
          <p:cNvSpPr/>
          <p:nvPr/>
        </p:nvSpPr>
        <p:spPr>
          <a:xfrm>
            <a:off x="-4767" y="-2384"/>
            <a:ext cx="9148767" cy="101309"/>
          </a:xfrm>
          <a:prstGeom prst="rect">
            <a:avLst/>
          </a:prstGeom>
          <a:solidFill>
            <a:srgbClr val="1560B2"/>
          </a:solidFill>
          <a:ln>
            <a:noFill/>
          </a:ln>
          <a:effectLst/>
        </p:spPr>
        <p:style>
          <a:lnRef idx="1">
            <a:schemeClr val="accent1"/>
          </a:lnRef>
          <a:fillRef idx="3">
            <a:schemeClr val="accent1"/>
          </a:fillRef>
          <a:effectRef idx="2">
            <a:schemeClr val="accent1"/>
          </a:effectRef>
          <a:fontRef idx="minor">
            <a:schemeClr val="lt1"/>
          </a:fontRef>
        </p:style>
        <p:txBody>
          <a:bodyPr lIns="68644" tIns="34322" rIns="68644" bIns="34322" anchor="ctr"/>
          <a:lstStyle/>
          <a:p>
            <a:pPr algn="ctr" defTabSz="457135" eaLnBrk="1" fontAlgn="auto" hangingPunct="1">
              <a:spcBef>
                <a:spcPts val="0"/>
              </a:spcBef>
              <a:spcAft>
                <a:spcPts val="0"/>
              </a:spcAft>
              <a:defRPr/>
            </a:pPr>
            <a:endParaRPr lang="en-US" dirty="0">
              <a:latin typeface="Century Gothic" panose="020B0502020202020204" pitchFamily="34" charset="0"/>
            </a:endParaRPr>
          </a:p>
        </p:txBody>
      </p:sp>
      <p:sp>
        <p:nvSpPr>
          <p:cNvPr id="10" name="Rectangle 9"/>
          <p:cNvSpPr/>
          <p:nvPr/>
        </p:nvSpPr>
        <p:spPr>
          <a:xfrm>
            <a:off x="-4768" y="-2384"/>
            <a:ext cx="2980859" cy="102501"/>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68644" tIns="34322" rIns="68644" bIns="34322" anchor="ctr"/>
          <a:lstStyle/>
          <a:p>
            <a:pPr algn="ctr" defTabSz="457135" eaLnBrk="1" fontAlgn="auto" hangingPunct="1">
              <a:spcBef>
                <a:spcPts val="0"/>
              </a:spcBef>
              <a:spcAft>
                <a:spcPts val="0"/>
              </a:spcAft>
              <a:defRPr/>
            </a:pPr>
            <a:endParaRPr lang="en-US" dirty="0">
              <a:latin typeface="Century Gothic" panose="020B0502020202020204" pitchFamily="34" charset="0"/>
            </a:endParaRPr>
          </a:p>
        </p:txBody>
      </p:sp>
      <p:sp>
        <p:nvSpPr>
          <p:cNvPr id="11" name="Rectangle 10"/>
          <p:cNvSpPr/>
          <p:nvPr/>
        </p:nvSpPr>
        <p:spPr>
          <a:xfrm>
            <a:off x="3778217" y="-2384"/>
            <a:ext cx="547067" cy="10130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68644" tIns="34322" rIns="68644" bIns="34322" anchor="ctr"/>
          <a:lstStyle/>
          <a:p>
            <a:pPr algn="ctr" defTabSz="457135" eaLnBrk="1" fontAlgn="auto" hangingPunct="1">
              <a:spcBef>
                <a:spcPts val="0"/>
              </a:spcBef>
              <a:spcAft>
                <a:spcPts val="0"/>
              </a:spcAft>
              <a:defRPr/>
            </a:pPr>
            <a:endParaRPr lang="en-US" dirty="0">
              <a:latin typeface="Century Gothic" panose="020B0502020202020204" pitchFamily="34" charset="0"/>
            </a:endParaRPr>
          </a:p>
        </p:txBody>
      </p:sp>
      <p:sp>
        <p:nvSpPr>
          <p:cNvPr id="12" name="Rectangle 11"/>
          <p:cNvSpPr/>
          <p:nvPr/>
        </p:nvSpPr>
        <p:spPr>
          <a:xfrm>
            <a:off x="4189411" y="-2384"/>
            <a:ext cx="2368238" cy="101309"/>
          </a:xfrm>
          <a:prstGeom prst="rect">
            <a:avLst/>
          </a:prstGeom>
          <a:solidFill>
            <a:srgbClr val="91BFE2"/>
          </a:solidFill>
          <a:ln>
            <a:noFill/>
          </a:ln>
          <a:effectLst/>
        </p:spPr>
        <p:style>
          <a:lnRef idx="1">
            <a:schemeClr val="accent1"/>
          </a:lnRef>
          <a:fillRef idx="3">
            <a:schemeClr val="accent1"/>
          </a:fillRef>
          <a:effectRef idx="2">
            <a:schemeClr val="accent1"/>
          </a:effectRef>
          <a:fontRef idx="minor">
            <a:schemeClr val="lt1"/>
          </a:fontRef>
        </p:style>
        <p:txBody>
          <a:bodyPr lIns="68644" tIns="34322" rIns="68644" bIns="34322" anchor="ctr"/>
          <a:lstStyle/>
          <a:p>
            <a:pPr algn="ctr" defTabSz="457135" eaLnBrk="1" fontAlgn="auto" hangingPunct="1">
              <a:spcBef>
                <a:spcPts val="0"/>
              </a:spcBef>
              <a:spcAft>
                <a:spcPts val="0"/>
              </a:spcAft>
              <a:defRPr/>
            </a:pPr>
            <a:endParaRPr lang="en-US" dirty="0">
              <a:latin typeface="Century Gothic" panose="020B0502020202020204" pitchFamily="34" charset="0"/>
            </a:endParaRPr>
          </a:p>
        </p:txBody>
      </p:sp>
      <p:pic>
        <p:nvPicPr>
          <p:cNvPr id="13" name="Picture 7"/>
          <p:cNvPicPr>
            <a:picLocks noChangeAspect="1"/>
          </p:cNvPicPr>
          <p:nvPr/>
        </p:nvPicPr>
        <p:blipFill>
          <a:blip r:embed="rId2">
            <a:extLst>
              <a:ext uri="{28A0092B-C50C-407E-A947-70E740481C1C}">
                <a14:useLocalDpi xmlns:a14="http://schemas.microsoft.com/office/drawing/2010/main" val="0"/>
              </a:ext>
            </a:extLst>
          </a:blip>
          <a:srcRect l="-1118"/>
          <a:stretch>
            <a:fillRect/>
          </a:stretch>
        </p:blipFill>
        <p:spPr bwMode="auto">
          <a:xfrm>
            <a:off x="8451526" y="6178636"/>
            <a:ext cx="579247" cy="57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itle 14"/>
          <p:cNvSpPr>
            <a:spLocks noGrp="1"/>
          </p:cNvSpPr>
          <p:nvPr>
            <p:ph type="title" hasCustomPrompt="1"/>
          </p:nvPr>
        </p:nvSpPr>
        <p:spPr>
          <a:xfrm>
            <a:off x="92592" y="281461"/>
            <a:ext cx="7887773" cy="567720"/>
          </a:xfrm>
          <a:prstGeom prst="rect">
            <a:avLst/>
          </a:prstGeom>
        </p:spPr>
        <p:txBody>
          <a:bodyPr lIns="68644" tIns="34322" rIns="68644" bIns="34322"/>
          <a:lstStyle>
            <a:lvl1pPr>
              <a:defRPr>
                <a:solidFill>
                  <a:srgbClr val="0070C0"/>
                </a:solidFill>
                <a:latin typeface="Arial Narrow" panose="020B0606020202030204" pitchFamily="34" charset="0"/>
              </a:defRPr>
            </a:lvl1pPr>
          </a:lstStyle>
          <a:p>
            <a:r>
              <a:rPr lang="en-US" dirty="0"/>
              <a:t>CLICK TO EDIT MASTER TITLE STYLE</a:t>
            </a:r>
          </a:p>
        </p:txBody>
      </p:sp>
      <p:sp>
        <p:nvSpPr>
          <p:cNvPr id="14" name="Content Placeholder 13"/>
          <p:cNvSpPr>
            <a:spLocks noGrp="1"/>
          </p:cNvSpPr>
          <p:nvPr>
            <p:ph sz="quarter" idx="10"/>
          </p:nvPr>
        </p:nvSpPr>
        <p:spPr>
          <a:xfrm>
            <a:off x="92592" y="1149929"/>
            <a:ext cx="8573864" cy="2906400"/>
          </a:xfrm>
          <a:prstGeom prst="rect">
            <a:avLst/>
          </a:prstGeom>
        </p:spPr>
        <p:txBody>
          <a:bodyPr/>
          <a:lstStyle>
            <a:lvl1pPr>
              <a:defRPr sz="28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sz="1600">
                <a:solidFill>
                  <a:schemeClr val="tx1"/>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57397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cstate="print"/>
          <a:srcRect/>
          <a:stretch>
            <a:fillRect/>
          </a:stretch>
        </p:blipFill>
        <p:spPr bwMode="auto">
          <a:xfrm>
            <a:off x="30163" y="6096000"/>
            <a:ext cx="639762" cy="63976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lvl1pPr>
              <a:defRPr/>
            </a:lvl1pPr>
          </a:lstStyle>
          <a:p>
            <a:pPr>
              <a:defRPr/>
            </a:pPr>
            <a:fld id="{EE3B30A0-18EA-4ED1-8266-7562A6D1BEB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023678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21CCEA1-24EC-493F-BEC5-C3FC5D81A4C3}" type="datetime1">
              <a:rPr lang="en-US" smtClean="0">
                <a:solidFill>
                  <a:prstClr val="black">
                    <a:tint val="75000"/>
                  </a:prstClr>
                </a:solidFill>
              </a:rPr>
              <a:pPr>
                <a:defRPr/>
              </a:pPr>
              <a:t>5/17/18</a:t>
            </a:fld>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B532C7C1-01E2-45B3-89DB-463E0BE3C22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155813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1994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8C70D492-233B-4024-988F-745E1EF0F1BF}" type="datetime1">
              <a:rPr lang="en-US" smtClean="0">
                <a:solidFill>
                  <a:prstClr val="black">
                    <a:tint val="75000"/>
                  </a:prstClr>
                </a:solidFill>
              </a:rPr>
              <a:pPr>
                <a:defRPr/>
              </a:pPr>
              <a:t>5/17/18</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E64E0DFD-8D06-444E-B3D2-99499DC71F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871607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CB4A713D-500E-4305-80CF-53F7EEC8083C}" type="datetime1">
              <a:rPr lang="en-US" smtClean="0">
                <a:solidFill>
                  <a:prstClr val="black">
                    <a:tint val="75000"/>
                  </a:prstClr>
                </a:solidFill>
              </a:rPr>
              <a:pPr>
                <a:defRPr/>
              </a:pPr>
              <a:t>5/17/18</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47E5F36E-BED2-4E05-8E3E-4BC2FC64F0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70787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6AACDA-25B8-4D0C-A393-45B8C05D6C52}" type="datetime1">
              <a:rPr lang="en-US" smtClean="0">
                <a:solidFill>
                  <a:prstClr val="black">
                    <a:tint val="75000"/>
                  </a:prstClr>
                </a:solidFill>
              </a:rPr>
              <a:pPr>
                <a:defRPr/>
              </a:pPr>
              <a:t>5/17/18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4E7CE4E-4B46-41F1-9FC9-3974BD04A40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174796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E33C92-7C08-4FD1-914A-DE35258C5192}" type="datetime1">
              <a:rPr lang="en-US" smtClean="0">
                <a:solidFill>
                  <a:prstClr val="black">
                    <a:tint val="75000"/>
                  </a:prstClr>
                </a:solidFill>
              </a:rPr>
              <a:pPr>
                <a:defRPr/>
              </a:pPr>
              <a:t>5/17/18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1492F13-D150-4994-9804-7C0E2FE6327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49981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902"/>
            <a:ext cx="2133600" cy="365125"/>
          </a:xfr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8314F7AE-03C8-E947-832B-B83A1BC7575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498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0163" y="609600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lvl1pPr>
              <a:defRPr/>
            </a:lvl1pPr>
          </a:lstStyle>
          <a:p>
            <a:pPr>
              <a:defRPr/>
            </a:pPr>
            <a:fld id="{A413F90F-3481-3849-A076-42DAF27AA74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3370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rgbClr val="F492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cstate="print"/>
          <a:srcRect/>
          <a:stretch>
            <a:fillRect/>
          </a:stretch>
        </p:blipFill>
        <p:spPr bwMode="auto">
          <a:xfrm>
            <a:off x="30163" y="6096000"/>
            <a:ext cx="639762" cy="639763"/>
          </a:xfrm>
          <a:prstGeom prst="rect">
            <a:avLst/>
          </a:prstGeom>
          <a:noFill/>
          <a:ln w="9525">
            <a:noFill/>
            <a:miter lim="800000"/>
            <a:headEnd/>
            <a:tailEnd/>
          </a:ln>
        </p:spPr>
      </p:pic>
      <p:sp>
        <p:nvSpPr>
          <p:cNvPr id="7" name="Text Box 9"/>
          <p:cNvSpPr txBox="1">
            <a:spLocks noChangeArrowheads="1"/>
          </p:cNvSpPr>
          <p:nvPr userDrawn="1"/>
        </p:nvSpPr>
        <p:spPr bwMode="auto">
          <a:xfrm>
            <a:off x="838200" y="6477026"/>
            <a:ext cx="7772400" cy="307777"/>
          </a:xfrm>
          <a:prstGeom prst="rect">
            <a:avLst/>
          </a:prstGeom>
          <a:noFill/>
          <a:ln>
            <a:noFill/>
          </a:ln>
          <a:extLst/>
        </p:spPr>
        <p:txBody>
          <a:bodyPr>
            <a:spAutoFit/>
          </a:bodyPr>
          <a:lstStyle>
            <a:lvl1pPr eaLnBrk="0" hangingPunct="0">
              <a:defRPr sz="4400">
                <a:solidFill>
                  <a:schemeClr val="tx1"/>
                </a:solidFill>
                <a:latin typeface="Calibri" pitchFamily="34" charset="0"/>
                <a:cs typeface="Arial" pitchFamily="34" charset="0"/>
              </a:defRPr>
            </a:lvl1pPr>
            <a:lvl2pPr marL="742950" indent="-285750" eaLnBrk="0" hangingPunct="0">
              <a:defRPr sz="4400">
                <a:solidFill>
                  <a:schemeClr val="tx1"/>
                </a:solidFill>
                <a:latin typeface="Calibri" pitchFamily="34" charset="0"/>
                <a:cs typeface="Arial" pitchFamily="34" charset="0"/>
              </a:defRPr>
            </a:lvl2pPr>
            <a:lvl3pPr marL="1143000" indent="-228600" eaLnBrk="0" hangingPunct="0">
              <a:defRPr sz="4400">
                <a:solidFill>
                  <a:schemeClr val="tx1"/>
                </a:solidFill>
                <a:latin typeface="Calibri" pitchFamily="34" charset="0"/>
                <a:cs typeface="Arial" pitchFamily="34" charset="0"/>
              </a:defRPr>
            </a:lvl3pPr>
            <a:lvl4pPr marL="1600200" indent="-228600" eaLnBrk="0" hangingPunct="0">
              <a:defRPr sz="4400">
                <a:solidFill>
                  <a:schemeClr val="tx1"/>
                </a:solidFill>
                <a:latin typeface="Calibri" pitchFamily="34" charset="0"/>
                <a:cs typeface="Arial" pitchFamily="34" charset="0"/>
              </a:defRPr>
            </a:lvl4pPr>
            <a:lvl5pPr marL="2057400" indent="-228600" eaLnBrk="0" hangingPunct="0">
              <a:defRPr sz="44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Calibri" pitchFamily="34" charset="0"/>
                <a:cs typeface="Arial" pitchFamily="34" charset="0"/>
              </a:defRPr>
            </a:lvl9pPr>
          </a:lstStyle>
          <a:p>
            <a:pPr eaLnBrk="1" fontAlgn="base" hangingPunct="1">
              <a:spcBef>
                <a:spcPct val="50000"/>
              </a:spcBef>
              <a:spcAft>
                <a:spcPct val="0"/>
              </a:spcAft>
              <a:defRPr/>
            </a:pPr>
            <a:r>
              <a:rPr lang="en-US" sz="1400" i="1" dirty="0">
                <a:solidFill>
                  <a:prstClr val="black"/>
                </a:solidFill>
              </a:rPr>
              <a:t>© CASEL 2009</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0"/>
          </p:nvPr>
        </p:nvSpPr>
        <p:spPr/>
        <p:txBody>
          <a:bodyPr/>
          <a:lstStyle>
            <a:lvl1pPr>
              <a:defRPr/>
            </a:lvl1pPr>
          </a:lstStyle>
          <a:p>
            <a:pPr>
              <a:defRPr/>
            </a:pPr>
            <a:fld id="{973CDEF9-4701-4AB2-BBAB-0DE02A4C2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0994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61FD02D0-3463-FE47-BA83-269C0DBCB5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787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88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356377"/>
            <a:ext cx="2895600" cy="365125"/>
          </a:xfrm>
          <a:prstGeom prst="rect">
            <a:avLst/>
          </a:prstGeom>
        </p:spPr>
        <p:txBody>
          <a:bodyPr/>
          <a:lstStyle>
            <a:lvl1pPr>
              <a:defRPr>
                <a:latin typeface="Calibri" pitchFamily="34" charset="0"/>
                <a:ea typeface="+mn-ea"/>
                <a:cs typeface="Arial" charset="0"/>
              </a:defRPr>
            </a:lvl1pPr>
          </a:lstStyle>
          <a:p>
            <a:pPr fontAlgn="base">
              <a:spcBef>
                <a:spcPct val="0"/>
              </a:spcBef>
              <a:spcAft>
                <a:spcPct val="0"/>
              </a:spcAft>
              <a:defRPr/>
            </a:pPr>
            <a:endParaRPr lang="en-US" sz="440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25C85877-F757-4C4D-875A-D24A1072D4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965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356377"/>
            <a:ext cx="2895600" cy="365125"/>
          </a:xfrm>
          <a:prstGeom prst="rect">
            <a:avLst/>
          </a:prstGeom>
        </p:spPr>
        <p:txBody>
          <a:bodyPr/>
          <a:lstStyle>
            <a:lvl1pPr>
              <a:defRPr>
                <a:latin typeface="Calibri" pitchFamily="34" charset="0"/>
                <a:ea typeface="+mn-ea"/>
                <a:cs typeface="Arial" charset="0"/>
              </a:defRPr>
            </a:lvl1pPr>
          </a:lstStyle>
          <a:p>
            <a:pPr fontAlgn="base">
              <a:spcBef>
                <a:spcPct val="0"/>
              </a:spcBef>
              <a:spcAft>
                <a:spcPct val="0"/>
              </a:spcAft>
              <a:defRPr/>
            </a:pPr>
            <a:endParaRPr lang="en-US" sz="440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D94B1330-8369-C34D-B7D5-8A42FEBCC5D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90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77"/>
            <a:ext cx="2895600" cy="365125"/>
          </a:xfrm>
          <a:prstGeom prst="rect">
            <a:avLst/>
          </a:prstGeom>
        </p:spPr>
        <p:txBody>
          <a:bodyPr/>
          <a:lstStyle>
            <a:lvl1pPr>
              <a:defRPr>
                <a:latin typeface="Calibri" pitchFamily="34" charset="0"/>
                <a:ea typeface="+mn-ea"/>
                <a:cs typeface="Arial" charset="0"/>
              </a:defRPr>
            </a:lvl1pPr>
          </a:lstStyle>
          <a:p>
            <a:pPr fontAlgn="base">
              <a:spcBef>
                <a:spcPct val="0"/>
              </a:spcBef>
              <a:spcAft>
                <a:spcPct val="0"/>
              </a:spcAft>
              <a:defRPr/>
            </a:pPr>
            <a:endParaRPr lang="en-US" sz="440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D95FA30-4617-D047-8E93-841B5A828E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3594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77"/>
            <a:ext cx="2895600" cy="365125"/>
          </a:xfrm>
          <a:prstGeom prst="rect">
            <a:avLst/>
          </a:prstGeom>
        </p:spPr>
        <p:txBody>
          <a:bodyPr/>
          <a:lstStyle>
            <a:lvl1pPr>
              <a:defRPr>
                <a:latin typeface="Calibri" pitchFamily="34" charset="0"/>
                <a:ea typeface="+mn-ea"/>
                <a:cs typeface="Arial" charset="0"/>
              </a:defRPr>
            </a:lvl1pPr>
          </a:lstStyle>
          <a:p>
            <a:pPr fontAlgn="base">
              <a:spcBef>
                <a:spcPct val="0"/>
              </a:spcBef>
              <a:spcAft>
                <a:spcPct val="0"/>
              </a:spcAft>
              <a:defRPr/>
            </a:pPr>
            <a:endParaRPr lang="en-US" sz="440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9CEE3FB-162D-034F-A438-8BA6462EDF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779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901"/>
            <a:ext cx="2133600" cy="365125"/>
          </a:xfrm>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5923D1F2-1485-4105-A60D-44CB31B7C2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12640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cstate="print"/>
          <a:srcRect/>
          <a:stretch>
            <a:fillRect/>
          </a:stretch>
        </p:blipFill>
        <p:spPr bwMode="auto">
          <a:xfrm>
            <a:off x="30163" y="6096000"/>
            <a:ext cx="639762" cy="63976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0"/>
          </p:nvPr>
        </p:nvSpPr>
        <p:spPr/>
        <p:txBody>
          <a:bodyPr/>
          <a:lstStyle>
            <a:lvl1pPr>
              <a:defRPr/>
            </a:lvl1pPr>
          </a:lstStyle>
          <a:p>
            <a:pPr>
              <a:defRPr/>
            </a:pPr>
            <a:fld id="{973CDEF9-4701-4AB2-BBAB-0DE02A4C2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5529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863C8799-4351-45A8-AD77-1B61C0B4B5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97047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06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863C8799-4351-45A8-AD77-1B61C0B4B5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78386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76"/>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FC15FF6-8028-4458-AD50-3D34D60B33B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3912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76"/>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5BBE60C4-F150-4B3E-A7A6-89E2E4F098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13992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D57B0BD-E10F-4B1A-AB60-8C276B252C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6448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76F5E1A-86D0-4822-B8FB-BEB864110B6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5903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lvl1pPr>
              <a:defRPr>
                <a:cs typeface="Arial" pitchFamily="34" charset="0"/>
              </a:defRPr>
            </a:lvl1pPr>
          </a:lstStyle>
          <a:p>
            <a:pPr fontAlgn="base">
              <a:spcBef>
                <a:spcPct val="0"/>
              </a:spcBef>
              <a:spcAft>
                <a:spcPct val="0"/>
              </a:spcAft>
              <a:defRPr/>
            </a:pPr>
            <a:endParaRPr lang="en-US" sz="4400"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F17372B-CEC8-49DF-96A0-1AAC52320C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5558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8/6/2009</a:t>
            </a:r>
          </a:p>
        </p:txBody>
      </p:sp>
      <p:sp>
        <p:nvSpPr>
          <p:cNvPr id="5" name="Slide Number Placeholder 5"/>
          <p:cNvSpPr>
            <a:spLocks noGrp="1"/>
          </p:cNvSpPr>
          <p:nvPr>
            <p:ph type="sldNum" sz="quarter" idx="11"/>
          </p:nvPr>
        </p:nvSpPr>
        <p:spPr/>
        <p:txBody>
          <a:bodyPr/>
          <a:lstStyle>
            <a:lvl1pPr>
              <a:defRPr/>
            </a:lvl1pPr>
          </a:lstStyle>
          <a:p>
            <a:pPr>
              <a:defRPr/>
            </a:pPr>
            <a:fld id="{F3D6F491-3E32-46B7-A570-DC9E55DF4C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41528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rgbClr val="F492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pic>
        <p:nvPicPr>
          <p:cNvPr id="6" name="Picture 9" descr=" CASEL.gif                                                      001F8FF6Mac HD2                        BAA3AAA7:"/>
          <p:cNvPicPr>
            <a:picLocks noChangeAspect="1" noChangeArrowheads="1"/>
          </p:cNvPicPr>
          <p:nvPr userDrawn="1"/>
        </p:nvPicPr>
        <p:blipFill>
          <a:blip r:embed="rId2" cstate="print"/>
          <a:srcRect/>
          <a:stretch>
            <a:fillRect/>
          </a:stretch>
        </p:blipFill>
        <p:spPr bwMode="auto">
          <a:xfrm>
            <a:off x="30163" y="6096000"/>
            <a:ext cx="639762" cy="639763"/>
          </a:xfrm>
          <a:prstGeom prst="rect">
            <a:avLst/>
          </a:prstGeom>
          <a:noFill/>
          <a:ln w="9525">
            <a:noFill/>
            <a:miter lim="800000"/>
            <a:headEnd/>
            <a:tailEnd/>
          </a:ln>
        </p:spPr>
      </p:pic>
      <p:cxnSp>
        <p:nvCxnSpPr>
          <p:cNvPr id="7" name="Straight Connector 10"/>
          <p:cNvCxnSpPr/>
          <p:nvPr userDrawn="1"/>
        </p:nvCxnSpPr>
        <p:spPr>
          <a:xfrm>
            <a:off x="685800" y="914400"/>
            <a:ext cx="8458200" cy="0"/>
          </a:xfrm>
          <a:prstGeom prst="line">
            <a:avLst/>
          </a:prstGeom>
          <a:ln w="38100">
            <a:solidFill>
              <a:srgbClr val="F49222"/>
            </a:solidFill>
          </a:ln>
        </p:spPr>
        <p:style>
          <a:lnRef idx="1">
            <a:schemeClr val="accent1"/>
          </a:lnRef>
          <a:fillRef idx="0">
            <a:schemeClr val="accent1"/>
          </a:fillRef>
          <a:effectRef idx="0">
            <a:schemeClr val="accent1"/>
          </a:effectRef>
          <a:fontRef idx="minor">
            <a:schemeClr val="tx1"/>
          </a:fontRef>
        </p:style>
      </p:cxnSp>
      <p:sp>
        <p:nvSpPr>
          <p:cNvPr id="8" name="Text Box 9"/>
          <p:cNvSpPr txBox="1">
            <a:spLocks noChangeArrowheads="1"/>
          </p:cNvSpPr>
          <p:nvPr userDrawn="1"/>
        </p:nvSpPr>
        <p:spPr bwMode="auto">
          <a:xfrm>
            <a:off x="762000" y="6473851"/>
            <a:ext cx="7772400" cy="307777"/>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1400" i="1" dirty="0">
                <a:solidFill>
                  <a:prstClr val="black"/>
                </a:solidFill>
                <a:cs typeface="Arial" charset="0"/>
              </a:rPr>
              <a:t>© CASEL 2009 In development. Not for distribution without explicit permission.</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4"/>
          <p:cNvSpPr>
            <a:spLocks noGrp="1"/>
          </p:cNvSpPr>
          <p:nvPr>
            <p:ph type="dt" sz="half" idx="10"/>
          </p:nvPr>
        </p:nvSpPr>
        <p:spPr/>
        <p:txBody>
          <a:bodyPr/>
          <a:lstStyle>
            <a:lvl1pPr>
              <a:defRPr/>
            </a:lvl1pPr>
          </a:lstStyle>
          <a:p>
            <a:pPr>
              <a:defRPr/>
            </a:pPr>
            <a:r>
              <a:rPr lang="en-US">
                <a:solidFill>
                  <a:prstClr val="black">
                    <a:tint val="75000"/>
                  </a:prstClr>
                </a:solidFill>
              </a:rPr>
              <a:t>8/6/20d</a:t>
            </a:r>
          </a:p>
        </p:txBody>
      </p:sp>
      <p:sp>
        <p:nvSpPr>
          <p:cNvPr id="10" name="Slide Number Placeholder 6"/>
          <p:cNvSpPr>
            <a:spLocks noGrp="1"/>
          </p:cNvSpPr>
          <p:nvPr>
            <p:ph type="sldNum" sz="quarter" idx="11"/>
          </p:nvPr>
        </p:nvSpPr>
        <p:spPr/>
        <p:txBody>
          <a:bodyPr/>
          <a:lstStyle>
            <a:lvl1pPr>
              <a:defRPr/>
            </a:lvl1pPr>
          </a:lstStyle>
          <a:p>
            <a:pPr>
              <a:defRPr/>
            </a:pPr>
            <a:fld id="{3BD8BA44-92DF-4B2C-B51E-DDC083469E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9347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solidFill>
                  <a:prstClr val="black">
                    <a:tint val="75000"/>
                  </a:prstClr>
                </a:solidFill>
              </a:rPr>
              <a:t>8/6/2009</a:t>
            </a:r>
          </a:p>
        </p:txBody>
      </p:sp>
      <p:sp>
        <p:nvSpPr>
          <p:cNvPr id="4" name="Slide Number Placeholder 4"/>
          <p:cNvSpPr>
            <a:spLocks noGrp="1"/>
          </p:cNvSpPr>
          <p:nvPr>
            <p:ph type="sldNum" sz="quarter" idx="11"/>
          </p:nvPr>
        </p:nvSpPr>
        <p:spPr/>
        <p:txBody>
          <a:bodyPr/>
          <a:lstStyle>
            <a:lvl1pPr>
              <a:defRPr/>
            </a:lvl1pPr>
          </a:lstStyle>
          <a:p>
            <a:pPr>
              <a:defRPr/>
            </a:pPr>
            <a:fld id="{61915172-4580-4B81-B41D-417501196C2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5464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solidFill>
                  <a:prstClr val="black">
                    <a:tint val="75000"/>
                  </a:prstClr>
                </a:solidFill>
              </a:rPr>
              <a:t>8/6/2009</a:t>
            </a:r>
          </a:p>
        </p:txBody>
      </p:sp>
      <p:sp>
        <p:nvSpPr>
          <p:cNvPr id="3" name="Footer Placeholder 2"/>
          <p:cNvSpPr>
            <a:spLocks noGrp="1"/>
          </p:cNvSpPr>
          <p:nvPr>
            <p:ph type="ftr" sz="quarter" idx="11"/>
          </p:nvPr>
        </p:nvSpPr>
        <p:spPr>
          <a:xfrm>
            <a:off x="3124200" y="6356376"/>
            <a:ext cx="2895600" cy="365125"/>
          </a:xfrm>
          <a:prstGeom prst="rect">
            <a:avLst/>
          </a:prstGeom>
        </p:spPr>
        <p:txBody>
          <a:bodyPr/>
          <a:lstStyle>
            <a:lvl1pPr>
              <a:defRPr>
                <a:cs typeface="Arial" charset="0"/>
              </a:defRPr>
            </a:lvl1pPr>
          </a:lstStyle>
          <a:p>
            <a:pPr fontAlgn="base">
              <a:spcBef>
                <a:spcPct val="0"/>
              </a:spcBef>
              <a:spcAft>
                <a:spcPct val="0"/>
              </a:spcAft>
              <a:defRPr/>
            </a:pPr>
            <a:r>
              <a:rPr lang="en-US" sz="4400">
                <a:solidFill>
                  <a:prstClr val="black"/>
                </a:solidFill>
              </a:rPr>
              <a:t>Copyright 2009 CASEL </a:t>
            </a:r>
          </a:p>
        </p:txBody>
      </p:sp>
      <p:sp>
        <p:nvSpPr>
          <p:cNvPr id="4" name="Slide Number Placeholder 3"/>
          <p:cNvSpPr>
            <a:spLocks noGrp="1"/>
          </p:cNvSpPr>
          <p:nvPr>
            <p:ph type="sldNum" sz="quarter" idx="12"/>
          </p:nvPr>
        </p:nvSpPr>
        <p:spPr/>
        <p:txBody>
          <a:bodyPr/>
          <a:lstStyle>
            <a:lvl1pPr>
              <a:defRPr/>
            </a:lvl1pPr>
          </a:lstStyle>
          <a:p>
            <a:pPr>
              <a:defRPr/>
            </a:pPr>
            <a:fld id="{1C11EBEA-B11B-4F01-BDB4-EF3C4DB972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391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solidFill>
                  <a:prstClr val="black">
                    <a:tint val="75000"/>
                  </a:prstClr>
                </a:solidFill>
              </a:rPr>
              <a:t>8/6/2009</a:t>
            </a:r>
          </a:p>
        </p:txBody>
      </p:sp>
      <p:sp>
        <p:nvSpPr>
          <p:cNvPr id="6" name="Footer Placeholder 5"/>
          <p:cNvSpPr>
            <a:spLocks noGrp="1"/>
          </p:cNvSpPr>
          <p:nvPr>
            <p:ph type="ftr" sz="quarter" idx="11"/>
          </p:nvPr>
        </p:nvSpPr>
        <p:spPr>
          <a:xfrm>
            <a:off x="3124200" y="6356376"/>
            <a:ext cx="2895600" cy="365125"/>
          </a:xfrm>
          <a:prstGeom prst="rect">
            <a:avLst/>
          </a:prstGeom>
        </p:spPr>
        <p:txBody>
          <a:bodyPr/>
          <a:lstStyle>
            <a:lvl1pPr>
              <a:defRPr>
                <a:cs typeface="Arial" charset="0"/>
              </a:defRPr>
            </a:lvl1pPr>
          </a:lstStyle>
          <a:p>
            <a:pPr fontAlgn="base">
              <a:spcBef>
                <a:spcPct val="0"/>
              </a:spcBef>
              <a:spcAft>
                <a:spcPct val="0"/>
              </a:spcAft>
              <a:defRPr/>
            </a:pPr>
            <a:r>
              <a:rPr lang="en-US" sz="4400">
                <a:solidFill>
                  <a:prstClr val="black"/>
                </a:solidFill>
              </a:rPr>
              <a:t>Copyright 2009 CASEL </a:t>
            </a:r>
          </a:p>
        </p:txBody>
      </p:sp>
      <p:sp>
        <p:nvSpPr>
          <p:cNvPr id="7" name="Slide Number Placeholder 6"/>
          <p:cNvSpPr>
            <a:spLocks noGrp="1"/>
          </p:cNvSpPr>
          <p:nvPr>
            <p:ph type="sldNum" sz="quarter" idx="12"/>
          </p:nvPr>
        </p:nvSpPr>
        <p:spPr/>
        <p:txBody>
          <a:bodyPr/>
          <a:lstStyle>
            <a:lvl1pPr>
              <a:defRPr/>
            </a:lvl1pPr>
          </a:lstStyle>
          <a:p>
            <a:pPr>
              <a:defRPr/>
            </a:pPr>
            <a:fld id="{0CD540DE-A80D-49DC-852C-51756865F6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262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6123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solidFill>
                  <a:prstClr val="black">
                    <a:tint val="75000"/>
                  </a:prstClr>
                </a:solidFill>
              </a:rPr>
              <a:t>8/6/2009</a:t>
            </a:r>
          </a:p>
        </p:txBody>
      </p:sp>
      <p:sp>
        <p:nvSpPr>
          <p:cNvPr id="6" name="Footer Placeholder 5"/>
          <p:cNvSpPr>
            <a:spLocks noGrp="1"/>
          </p:cNvSpPr>
          <p:nvPr>
            <p:ph type="ftr" sz="quarter" idx="11"/>
          </p:nvPr>
        </p:nvSpPr>
        <p:spPr>
          <a:xfrm>
            <a:off x="3124200" y="6356376"/>
            <a:ext cx="2895600" cy="365125"/>
          </a:xfrm>
          <a:prstGeom prst="rect">
            <a:avLst/>
          </a:prstGeom>
        </p:spPr>
        <p:txBody>
          <a:bodyPr/>
          <a:lstStyle>
            <a:lvl1pPr>
              <a:defRPr>
                <a:cs typeface="Arial" charset="0"/>
              </a:defRPr>
            </a:lvl1pPr>
          </a:lstStyle>
          <a:p>
            <a:pPr fontAlgn="base">
              <a:spcBef>
                <a:spcPct val="0"/>
              </a:spcBef>
              <a:spcAft>
                <a:spcPct val="0"/>
              </a:spcAft>
              <a:defRPr/>
            </a:pPr>
            <a:r>
              <a:rPr lang="en-US" sz="4400">
                <a:solidFill>
                  <a:prstClr val="black"/>
                </a:solidFill>
              </a:rPr>
              <a:t>Copyright 2009 CASEL </a:t>
            </a:r>
          </a:p>
        </p:txBody>
      </p:sp>
      <p:sp>
        <p:nvSpPr>
          <p:cNvPr id="7" name="Slide Number Placeholder 6"/>
          <p:cNvSpPr>
            <a:spLocks noGrp="1"/>
          </p:cNvSpPr>
          <p:nvPr>
            <p:ph type="sldNum" sz="quarter" idx="12"/>
          </p:nvPr>
        </p:nvSpPr>
        <p:spPr/>
        <p:txBody>
          <a:bodyPr/>
          <a:lstStyle>
            <a:lvl1pPr>
              <a:defRPr/>
            </a:lvl1pPr>
          </a:lstStyle>
          <a:p>
            <a:pPr>
              <a:defRPr/>
            </a:pPr>
            <a:fld id="{5C716511-42C3-40B7-B159-FE04E8F851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9182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8/6/2009</a:t>
            </a:r>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lvl1pPr>
              <a:defRPr>
                <a:cs typeface="Arial" charset="0"/>
              </a:defRPr>
            </a:lvl1pPr>
          </a:lstStyle>
          <a:p>
            <a:pPr fontAlgn="base">
              <a:spcBef>
                <a:spcPct val="0"/>
              </a:spcBef>
              <a:spcAft>
                <a:spcPct val="0"/>
              </a:spcAft>
              <a:defRPr/>
            </a:pPr>
            <a:r>
              <a:rPr lang="en-US" sz="4400">
                <a:solidFill>
                  <a:prstClr val="black"/>
                </a:solidFill>
              </a:rPr>
              <a:t>Copyright 2009 CASEL </a:t>
            </a:r>
          </a:p>
        </p:txBody>
      </p:sp>
      <p:sp>
        <p:nvSpPr>
          <p:cNvPr id="6" name="Slide Number Placeholder 5"/>
          <p:cNvSpPr>
            <a:spLocks noGrp="1"/>
          </p:cNvSpPr>
          <p:nvPr>
            <p:ph type="sldNum" sz="quarter" idx="12"/>
          </p:nvPr>
        </p:nvSpPr>
        <p:spPr/>
        <p:txBody>
          <a:bodyPr/>
          <a:lstStyle>
            <a:lvl1pPr>
              <a:defRPr/>
            </a:lvl1pPr>
          </a:lstStyle>
          <a:p>
            <a:pPr>
              <a:defRPr/>
            </a:pPr>
            <a:fld id="{2B36F6F4-8C5A-4F42-92BB-2FC437CEC3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7379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8/6/2009</a:t>
            </a:r>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lvl1pPr>
              <a:defRPr>
                <a:cs typeface="Arial" charset="0"/>
              </a:defRPr>
            </a:lvl1pPr>
          </a:lstStyle>
          <a:p>
            <a:pPr fontAlgn="base">
              <a:spcBef>
                <a:spcPct val="0"/>
              </a:spcBef>
              <a:spcAft>
                <a:spcPct val="0"/>
              </a:spcAft>
              <a:defRPr/>
            </a:pPr>
            <a:r>
              <a:rPr lang="en-US" sz="4400">
                <a:solidFill>
                  <a:prstClr val="black"/>
                </a:solidFill>
              </a:rPr>
              <a:t>Copyright 2009 CASEL </a:t>
            </a:r>
          </a:p>
        </p:txBody>
      </p:sp>
      <p:sp>
        <p:nvSpPr>
          <p:cNvPr id="6" name="Slide Number Placeholder 5"/>
          <p:cNvSpPr>
            <a:spLocks noGrp="1"/>
          </p:cNvSpPr>
          <p:nvPr>
            <p:ph type="sldNum" sz="quarter" idx="12"/>
          </p:nvPr>
        </p:nvSpPr>
        <p:spPr/>
        <p:txBody>
          <a:bodyPr/>
          <a:lstStyle>
            <a:lvl1pPr>
              <a:defRPr/>
            </a:lvl1pPr>
          </a:lstStyle>
          <a:p>
            <a:pPr>
              <a:defRPr/>
            </a:pPr>
            <a:fld id="{805A29FD-51B4-4F09-B2C5-78216AABDF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2563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901"/>
            <a:ext cx="2133600" cy="365125"/>
          </a:xfrm>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smtClean="0"/>
            </a:lvl1pPr>
          </a:lstStyle>
          <a:p>
            <a:pPr>
              <a:defRPr/>
            </a:pPr>
            <a:fld id="{69A43E5A-C33C-4121-A50F-8CAAB29BD02D}" type="slidenum">
              <a:rPr lang="en-US" altLang="en-US"/>
              <a:pPr>
                <a:defRPr/>
              </a:pPr>
              <a:t>‹#›</a:t>
            </a:fld>
            <a:endParaRPr lang="en-US" altLang="en-US"/>
          </a:p>
        </p:txBody>
      </p:sp>
    </p:spTree>
    <p:extLst>
      <p:ext uri="{BB962C8B-B14F-4D97-AF65-F5344CB8AC3E}">
        <p14:creationId xmlns:p14="http://schemas.microsoft.com/office/powerpoint/2010/main" val="4059100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163" y="609600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lvl1pPr>
              <a:defRPr smtClean="0"/>
            </a:lvl1pPr>
          </a:lstStyle>
          <a:p>
            <a:pPr>
              <a:defRPr/>
            </a:pPr>
            <a:fld id="{5857F6D7-6EA9-4E56-A788-AC2435D60CDA}" type="slidenum">
              <a:rPr lang="en-US" altLang="en-US"/>
              <a:pPr>
                <a:defRPr/>
              </a:pPr>
              <a:t>‹#›</a:t>
            </a:fld>
            <a:endParaRPr lang="en-US" altLang="en-US"/>
          </a:p>
        </p:txBody>
      </p:sp>
    </p:spTree>
    <p:extLst>
      <p:ext uri="{BB962C8B-B14F-4D97-AF65-F5344CB8AC3E}">
        <p14:creationId xmlns:p14="http://schemas.microsoft.com/office/powerpoint/2010/main" val="3725349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491121CD-74AC-4CB8-BDE1-15B8569F41DD}" type="slidenum">
              <a:rPr lang="en-US" altLang="en-US"/>
              <a:pPr>
                <a:defRPr/>
              </a:pPr>
              <a:t>‹#›</a:t>
            </a:fld>
            <a:endParaRPr lang="en-US" altLang="en-US"/>
          </a:p>
        </p:txBody>
      </p:sp>
    </p:spTree>
    <p:extLst>
      <p:ext uri="{BB962C8B-B14F-4D97-AF65-F5344CB8AC3E}">
        <p14:creationId xmlns:p14="http://schemas.microsoft.com/office/powerpoint/2010/main" val="2835689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5317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76"/>
            <a:ext cx="2895600" cy="365125"/>
          </a:xfrm>
          <a:prstGeom prst="rect">
            <a:avLst/>
          </a:prstGeom>
        </p:spPr>
        <p:txBody>
          <a:bodyPr/>
          <a:lstStyle>
            <a:lvl1pPr>
              <a:defRPr>
                <a:solidFill>
                  <a:prstClr val="black"/>
                </a:solidFill>
                <a:latin typeface="Calibri" pitchFamily="34" charset="0"/>
                <a:ea typeface="+mn-ea"/>
                <a:cs typeface="Arial" charset="0"/>
              </a:defRPr>
            </a:lvl1pPr>
          </a:lstStyle>
          <a:p>
            <a:pPr fontAlgn="base">
              <a:spcBef>
                <a:spcPct val="0"/>
              </a:spcBef>
              <a:spcAft>
                <a:spcPct val="0"/>
              </a:spcAft>
              <a:defRPr/>
            </a:pPr>
            <a:endParaRPr lang="en-US" sz="4400"/>
          </a:p>
        </p:txBody>
      </p:sp>
      <p:sp>
        <p:nvSpPr>
          <p:cNvPr id="7" name="Slide Number Placeholder 6"/>
          <p:cNvSpPr>
            <a:spLocks noGrp="1"/>
          </p:cNvSpPr>
          <p:nvPr>
            <p:ph type="sldNum" sz="quarter" idx="12"/>
          </p:nvPr>
        </p:nvSpPr>
        <p:spPr/>
        <p:txBody>
          <a:bodyPr/>
          <a:lstStyle>
            <a:lvl1pPr>
              <a:defRPr smtClean="0"/>
            </a:lvl1pPr>
          </a:lstStyle>
          <a:p>
            <a:pPr>
              <a:defRPr/>
            </a:pPr>
            <a:fld id="{66820B62-60BB-499F-B1ED-3D114364109F}" type="slidenum">
              <a:rPr lang="en-US" altLang="en-US"/>
              <a:pPr>
                <a:defRPr/>
              </a:pPr>
              <a:t>‹#›</a:t>
            </a:fld>
            <a:endParaRPr lang="en-US" altLang="en-US"/>
          </a:p>
        </p:txBody>
      </p:sp>
    </p:spTree>
    <p:extLst>
      <p:ext uri="{BB962C8B-B14F-4D97-AF65-F5344CB8AC3E}">
        <p14:creationId xmlns:p14="http://schemas.microsoft.com/office/powerpoint/2010/main" val="5414120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76"/>
            <a:ext cx="2895600" cy="365125"/>
          </a:xfrm>
          <a:prstGeom prst="rect">
            <a:avLst/>
          </a:prstGeom>
        </p:spPr>
        <p:txBody>
          <a:bodyPr/>
          <a:lstStyle>
            <a:lvl1pPr>
              <a:defRPr>
                <a:solidFill>
                  <a:prstClr val="black"/>
                </a:solidFill>
                <a:latin typeface="Calibri" pitchFamily="34" charset="0"/>
                <a:ea typeface="+mn-ea"/>
                <a:cs typeface="Arial" charset="0"/>
              </a:defRPr>
            </a:lvl1pPr>
          </a:lstStyle>
          <a:p>
            <a:pPr fontAlgn="base">
              <a:spcBef>
                <a:spcPct val="0"/>
              </a:spcBef>
              <a:spcAft>
                <a:spcPct val="0"/>
              </a:spcAft>
              <a:defRPr/>
            </a:pPr>
            <a:endParaRPr lang="en-US" sz="4400"/>
          </a:p>
        </p:txBody>
      </p:sp>
      <p:sp>
        <p:nvSpPr>
          <p:cNvPr id="7" name="Slide Number Placeholder 6"/>
          <p:cNvSpPr>
            <a:spLocks noGrp="1"/>
          </p:cNvSpPr>
          <p:nvPr>
            <p:ph type="sldNum" sz="quarter" idx="12"/>
          </p:nvPr>
        </p:nvSpPr>
        <p:spPr/>
        <p:txBody>
          <a:bodyPr/>
          <a:lstStyle>
            <a:lvl1pPr>
              <a:defRPr smtClean="0"/>
            </a:lvl1pPr>
          </a:lstStyle>
          <a:p>
            <a:pPr>
              <a:defRPr/>
            </a:pPr>
            <a:fld id="{15A1D258-8C4D-4251-867E-9A16CFF1B5FF}" type="slidenum">
              <a:rPr lang="en-US" altLang="en-US"/>
              <a:pPr>
                <a:defRPr/>
              </a:pPr>
              <a:t>‹#›</a:t>
            </a:fld>
            <a:endParaRPr lang="en-US" altLang="en-US"/>
          </a:p>
        </p:txBody>
      </p:sp>
    </p:spTree>
    <p:extLst>
      <p:ext uri="{BB962C8B-B14F-4D97-AF65-F5344CB8AC3E}">
        <p14:creationId xmlns:p14="http://schemas.microsoft.com/office/powerpoint/2010/main" val="24994500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lvl1pPr>
              <a:defRPr>
                <a:solidFill>
                  <a:prstClr val="black"/>
                </a:solidFill>
                <a:latin typeface="Calibri" pitchFamily="34" charset="0"/>
                <a:ea typeface="+mn-ea"/>
                <a:cs typeface="Arial" charset="0"/>
              </a:defRPr>
            </a:lvl1pPr>
          </a:lstStyle>
          <a:p>
            <a:pPr fontAlgn="base">
              <a:spcBef>
                <a:spcPct val="0"/>
              </a:spcBef>
              <a:spcAft>
                <a:spcPct val="0"/>
              </a:spcAft>
              <a:defRPr/>
            </a:pPr>
            <a:endParaRPr lang="en-US" sz="4400"/>
          </a:p>
        </p:txBody>
      </p:sp>
      <p:sp>
        <p:nvSpPr>
          <p:cNvPr id="6" name="Slide Number Placeholder 5"/>
          <p:cNvSpPr>
            <a:spLocks noGrp="1"/>
          </p:cNvSpPr>
          <p:nvPr>
            <p:ph type="sldNum" sz="quarter" idx="12"/>
          </p:nvPr>
        </p:nvSpPr>
        <p:spPr/>
        <p:txBody>
          <a:bodyPr/>
          <a:lstStyle>
            <a:lvl1pPr>
              <a:defRPr smtClean="0"/>
            </a:lvl1pPr>
          </a:lstStyle>
          <a:p>
            <a:pPr>
              <a:defRPr/>
            </a:pPr>
            <a:fld id="{140C9153-E9F0-4FD3-ACE3-29E22DBCE50E}" type="slidenum">
              <a:rPr lang="en-US" altLang="en-US"/>
              <a:pPr>
                <a:defRPr/>
              </a:pPr>
              <a:t>‹#›</a:t>
            </a:fld>
            <a:endParaRPr lang="en-US" altLang="en-US"/>
          </a:p>
        </p:txBody>
      </p:sp>
    </p:spTree>
    <p:extLst>
      <p:ext uri="{BB962C8B-B14F-4D97-AF65-F5344CB8AC3E}">
        <p14:creationId xmlns:p14="http://schemas.microsoft.com/office/powerpoint/2010/main" val="1041464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356377"/>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FC15FF6-8028-4458-AD50-3D34D60B33B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80404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lvl1pPr>
              <a:defRPr>
                <a:solidFill>
                  <a:prstClr val="black"/>
                </a:solidFill>
                <a:latin typeface="Calibri" pitchFamily="34" charset="0"/>
                <a:ea typeface="+mn-ea"/>
                <a:cs typeface="Arial" charset="0"/>
              </a:defRPr>
            </a:lvl1pPr>
          </a:lstStyle>
          <a:p>
            <a:pPr fontAlgn="base">
              <a:spcBef>
                <a:spcPct val="0"/>
              </a:spcBef>
              <a:spcAft>
                <a:spcPct val="0"/>
              </a:spcAft>
              <a:defRPr/>
            </a:pPr>
            <a:endParaRPr lang="en-US" sz="4400"/>
          </a:p>
        </p:txBody>
      </p:sp>
      <p:sp>
        <p:nvSpPr>
          <p:cNvPr id="6" name="Slide Number Placeholder 5"/>
          <p:cNvSpPr>
            <a:spLocks noGrp="1"/>
          </p:cNvSpPr>
          <p:nvPr>
            <p:ph type="sldNum" sz="quarter" idx="12"/>
          </p:nvPr>
        </p:nvSpPr>
        <p:spPr/>
        <p:txBody>
          <a:bodyPr/>
          <a:lstStyle>
            <a:lvl1pPr>
              <a:defRPr smtClean="0"/>
            </a:lvl1pPr>
          </a:lstStyle>
          <a:p>
            <a:pPr>
              <a:defRPr/>
            </a:pPr>
            <a:fld id="{1412A964-0CEC-4DCD-B02F-6F3F50543CAE}" type="slidenum">
              <a:rPr lang="en-US" altLang="en-US"/>
              <a:pPr>
                <a:defRPr/>
              </a:pPr>
              <a:t>‹#›</a:t>
            </a:fld>
            <a:endParaRPr lang="en-US" altLang="en-US"/>
          </a:p>
        </p:txBody>
      </p:sp>
    </p:spTree>
    <p:extLst>
      <p:ext uri="{BB962C8B-B14F-4D97-AF65-F5344CB8AC3E}">
        <p14:creationId xmlns:p14="http://schemas.microsoft.com/office/powerpoint/2010/main" val="4985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lvl1pPr>
              <a:defRPr>
                <a:solidFill>
                  <a:prstClr val="black"/>
                </a:solidFill>
                <a:latin typeface="Calibri" pitchFamily="34" charset="0"/>
                <a:ea typeface="+mn-ea"/>
                <a:cs typeface="Arial" pitchFamily="34" charset="0"/>
              </a:defRPr>
            </a:lvl1pPr>
          </a:lstStyle>
          <a:p>
            <a:pPr fontAlgn="base">
              <a:spcBef>
                <a:spcPct val="0"/>
              </a:spcBef>
              <a:spcAft>
                <a:spcPct val="0"/>
              </a:spcAft>
              <a:defRPr/>
            </a:pPr>
            <a:endParaRPr lang="en-US" sz="4400"/>
          </a:p>
        </p:txBody>
      </p:sp>
      <p:sp>
        <p:nvSpPr>
          <p:cNvPr id="6" name="Slide Number Placeholder 5"/>
          <p:cNvSpPr>
            <a:spLocks noGrp="1"/>
          </p:cNvSpPr>
          <p:nvPr>
            <p:ph type="sldNum" sz="quarter" idx="12"/>
          </p:nvPr>
        </p:nvSpPr>
        <p:spPr/>
        <p:txBody>
          <a:bodyPr/>
          <a:lstStyle>
            <a:lvl1pPr>
              <a:defRPr smtClean="0"/>
            </a:lvl1pPr>
          </a:lstStyle>
          <a:p>
            <a:pPr>
              <a:defRPr/>
            </a:pPr>
            <a:fld id="{11A0B70B-2041-4C9C-8344-E9238E62EA96}" type="slidenum">
              <a:rPr lang="en-US" altLang="en-US"/>
              <a:pPr>
                <a:defRPr/>
              </a:pPr>
              <a:t>‹#›</a:t>
            </a:fld>
            <a:endParaRPr lang="en-US" altLang="en-US"/>
          </a:p>
        </p:txBody>
      </p:sp>
    </p:spTree>
    <p:extLst>
      <p:ext uri="{BB962C8B-B14F-4D97-AF65-F5344CB8AC3E}">
        <p14:creationId xmlns:p14="http://schemas.microsoft.com/office/powerpoint/2010/main" val="35846345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cxnSp>
        <p:nvCxnSpPr>
          <p:cNvPr id="7" name="Straight Connector 6"/>
          <p:cNvCxnSpPr/>
          <p:nvPr/>
        </p:nvCxnSpPr>
        <p:spPr>
          <a:xfrm>
            <a:off x="4875926" y="5960"/>
            <a:ext cx="0" cy="1067912"/>
          </a:xfrm>
          <a:prstGeom prst="line">
            <a:avLst/>
          </a:prstGeom>
          <a:ln w="476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flipV="1">
            <a:off x="-9535" y="147792"/>
            <a:ext cx="9148767" cy="73896"/>
          </a:xfrm>
          <a:prstGeom prst="rect">
            <a:avLst/>
          </a:prstGeom>
          <a:solidFill>
            <a:srgbClr val="1560B2"/>
          </a:solidFill>
          <a:ln>
            <a:noFill/>
          </a:ln>
          <a:effectLst/>
        </p:spPr>
        <p:style>
          <a:lnRef idx="1">
            <a:schemeClr val="accent1"/>
          </a:lnRef>
          <a:fillRef idx="3">
            <a:schemeClr val="accent1"/>
          </a:fillRef>
          <a:effectRef idx="2">
            <a:schemeClr val="accent1"/>
          </a:effectRef>
          <a:fontRef idx="minor">
            <a:schemeClr val="lt1"/>
          </a:fontRef>
        </p:style>
        <p:txBody>
          <a:bodyPr lIns="68644" tIns="34322" rIns="68644" bIns="34322" anchor="ctr"/>
          <a:lstStyle/>
          <a:p>
            <a:pPr algn="ctr" defTabSz="457135" eaLnBrk="1" fontAlgn="auto" hangingPunct="1">
              <a:spcBef>
                <a:spcPts val="0"/>
              </a:spcBef>
              <a:spcAft>
                <a:spcPts val="0"/>
              </a:spcAft>
              <a:defRPr/>
            </a:pPr>
            <a:endParaRPr lang="en-US" dirty="0">
              <a:latin typeface="Century Gothic" panose="020B0502020202020204" pitchFamily="34" charset="0"/>
            </a:endParaRPr>
          </a:p>
        </p:txBody>
      </p:sp>
      <p:sp>
        <p:nvSpPr>
          <p:cNvPr id="9" name="Rectangle 8"/>
          <p:cNvSpPr/>
          <p:nvPr/>
        </p:nvSpPr>
        <p:spPr>
          <a:xfrm>
            <a:off x="-4767" y="-2384"/>
            <a:ext cx="9148767" cy="101309"/>
          </a:xfrm>
          <a:prstGeom prst="rect">
            <a:avLst/>
          </a:prstGeom>
          <a:solidFill>
            <a:srgbClr val="1560B2"/>
          </a:solidFill>
          <a:ln>
            <a:noFill/>
          </a:ln>
          <a:effectLst/>
        </p:spPr>
        <p:style>
          <a:lnRef idx="1">
            <a:schemeClr val="accent1"/>
          </a:lnRef>
          <a:fillRef idx="3">
            <a:schemeClr val="accent1"/>
          </a:fillRef>
          <a:effectRef idx="2">
            <a:schemeClr val="accent1"/>
          </a:effectRef>
          <a:fontRef idx="minor">
            <a:schemeClr val="lt1"/>
          </a:fontRef>
        </p:style>
        <p:txBody>
          <a:bodyPr lIns="68644" tIns="34322" rIns="68644" bIns="34322" anchor="ctr"/>
          <a:lstStyle/>
          <a:p>
            <a:pPr algn="ctr" defTabSz="457135" eaLnBrk="1" fontAlgn="auto" hangingPunct="1">
              <a:spcBef>
                <a:spcPts val="0"/>
              </a:spcBef>
              <a:spcAft>
                <a:spcPts val="0"/>
              </a:spcAft>
              <a:defRPr/>
            </a:pPr>
            <a:endParaRPr lang="en-US" dirty="0">
              <a:latin typeface="Century Gothic" panose="020B0502020202020204" pitchFamily="34" charset="0"/>
            </a:endParaRPr>
          </a:p>
        </p:txBody>
      </p:sp>
      <p:sp>
        <p:nvSpPr>
          <p:cNvPr id="10" name="Rectangle 9"/>
          <p:cNvSpPr/>
          <p:nvPr/>
        </p:nvSpPr>
        <p:spPr>
          <a:xfrm>
            <a:off x="-4768" y="-2384"/>
            <a:ext cx="2980859" cy="102501"/>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68644" tIns="34322" rIns="68644" bIns="34322" anchor="ctr"/>
          <a:lstStyle/>
          <a:p>
            <a:pPr algn="ctr" defTabSz="457135" eaLnBrk="1" fontAlgn="auto" hangingPunct="1">
              <a:spcBef>
                <a:spcPts val="0"/>
              </a:spcBef>
              <a:spcAft>
                <a:spcPts val="0"/>
              </a:spcAft>
              <a:defRPr/>
            </a:pPr>
            <a:endParaRPr lang="en-US" dirty="0">
              <a:latin typeface="Century Gothic" panose="020B0502020202020204" pitchFamily="34" charset="0"/>
            </a:endParaRPr>
          </a:p>
        </p:txBody>
      </p:sp>
      <p:sp>
        <p:nvSpPr>
          <p:cNvPr id="11" name="Rectangle 10"/>
          <p:cNvSpPr/>
          <p:nvPr/>
        </p:nvSpPr>
        <p:spPr>
          <a:xfrm>
            <a:off x="3778217" y="-2384"/>
            <a:ext cx="547067" cy="10130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68644" tIns="34322" rIns="68644" bIns="34322" anchor="ctr"/>
          <a:lstStyle/>
          <a:p>
            <a:pPr algn="ctr" defTabSz="457135" eaLnBrk="1" fontAlgn="auto" hangingPunct="1">
              <a:spcBef>
                <a:spcPts val="0"/>
              </a:spcBef>
              <a:spcAft>
                <a:spcPts val="0"/>
              </a:spcAft>
              <a:defRPr/>
            </a:pPr>
            <a:endParaRPr lang="en-US" dirty="0">
              <a:latin typeface="Century Gothic" panose="020B0502020202020204" pitchFamily="34" charset="0"/>
            </a:endParaRPr>
          </a:p>
        </p:txBody>
      </p:sp>
      <p:sp>
        <p:nvSpPr>
          <p:cNvPr id="12" name="Rectangle 11"/>
          <p:cNvSpPr/>
          <p:nvPr/>
        </p:nvSpPr>
        <p:spPr>
          <a:xfrm>
            <a:off x="4189411" y="-2384"/>
            <a:ext cx="2368238" cy="101309"/>
          </a:xfrm>
          <a:prstGeom prst="rect">
            <a:avLst/>
          </a:prstGeom>
          <a:solidFill>
            <a:srgbClr val="91BFE2"/>
          </a:solidFill>
          <a:ln>
            <a:noFill/>
          </a:ln>
          <a:effectLst/>
        </p:spPr>
        <p:style>
          <a:lnRef idx="1">
            <a:schemeClr val="accent1"/>
          </a:lnRef>
          <a:fillRef idx="3">
            <a:schemeClr val="accent1"/>
          </a:fillRef>
          <a:effectRef idx="2">
            <a:schemeClr val="accent1"/>
          </a:effectRef>
          <a:fontRef idx="minor">
            <a:schemeClr val="lt1"/>
          </a:fontRef>
        </p:style>
        <p:txBody>
          <a:bodyPr lIns="68644" tIns="34322" rIns="68644" bIns="34322" anchor="ctr"/>
          <a:lstStyle/>
          <a:p>
            <a:pPr algn="ctr" defTabSz="457135" eaLnBrk="1" fontAlgn="auto" hangingPunct="1">
              <a:spcBef>
                <a:spcPts val="0"/>
              </a:spcBef>
              <a:spcAft>
                <a:spcPts val="0"/>
              </a:spcAft>
              <a:defRPr/>
            </a:pPr>
            <a:endParaRPr lang="en-US" dirty="0">
              <a:latin typeface="Century Gothic" panose="020B0502020202020204" pitchFamily="34" charset="0"/>
            </a:endParaRPr>
          </a:p>
        </p:txBody>
      </p:sp>
      <p:pic>
        <p:nvPicPr>
          <p:cNvPr id="13" name="Picture 7"/>
          <p:cNvPicPr>
            <a:picLocks noChangeAspect="1"/>
          </p:cNvPicPr>
          <p:nvPr/>
        </p:nvPicPr>
        <p:blipFill>
          <a:blip r:embed="rId2">
            <a:extLst>
              <a:ext uri="{28A0092B-C50C-407E-A947-70E740481C1C}">
                <a14:useLocalDpi xmlns:a14="http://schemas.microsoft.com/office/drawing/2010/main" val="0"/>
              </a:ext>
            </a:extLst>
          </a:blip>
          <a:srcRect l="-1118"/>
          <a:stretch>
            <a:fillRect/>
          </a:stretch>
        </p:blipFill>
        <p:spPr bwMode="auto">
          <a:xfrm>
            <a:off x="8451526" y="6178636"/>
            <a:ext cx="579247" cy="57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itle 14"/>
          <p:cNvSpPr>
            <a:spLocks noGrp="1"/>
          </p:cNvSpPr>
          <p:nvPr>
            <p:ph type="title" hasCustomPrompt="1"/>
          </p:nvPr>
        </p:nvSpPr>
        <p:spPr>
          <a:xfrm>
            <a:off x="92592" y="281461"/>
            <a:ext cx="7887773" cy="567720"/>
          </a:xfrm>
          <a:prstGeom prst="rect">
            <a:avLst/>
          </a:prstGeom>
        </p:spPr>
        <p:txBody>
          <a:bodyPr lIns="68644" tIns="34322" rIns="68644" bIns="34322"/>
          <a:lstStyle>
            <a:lvl1pPr>
              <a:defRPr>
                <a:solidFill>
                  <a:srgbClr val="0070C0"/>
                </a:solidFill>
                <a:latin typeface="Arial Narrow" panose="020B0606020202030204" pitchFamily="34" charset="0"/>
              </a:defRPr>
            </a:lvl1pPr>
          </a:lstStyle>
          <a:p>
            <a:r>
              <a:rPr lang="en-US" dirty="0"/>
              <a:t>CLICK TO EDIT MASTER TITLE STYLE</a:t>
            </a:r>
          </a:p>
        </p:txBody>
      </p:sp>
      <p:sp>
        <p:nvSpPr>
          <p:cNvPr id="14" name="Content Placeholder 13"/>
          <p:cNvSpPr>
            <a:spLocks noGrp="1"/>
          </p:cNvSpPr>
          <p:nvPr>
            <p:ph sz="quarter" idx="10"/>
          </p:nvPr>
        </p:nvSpPr>
        <p:spPr>
          <a:xfrm>
            <a:off x="92592" y="1149929"/>
            <a:ext cx="8573864" cy="2906400"/>
          </a:xfrm>
          <a:prstGeom prst="rect">
            <a:avLst/>
          </a:prstGeom>
        </p:spPr>
        <p:txBody>
          <a:bodyPr/>
          <a:lstStyle>
            <a:lvl1pPr>
              <a:defRPr sz="28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sz="1600">
                <a:solidFill>
                  <a:schemeClr val="tx1"/>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1256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901"/>
            <a:ext cx="2133600" cy="365125"/>
          </a:xfrm>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5923D1F2-1485-4105-A60D-44CB31B7C2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6223679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cstate="print"/>
          <a:srcRect/>
          <a:stretch>
            <a:fillRect/>
          </a:stretch>
        </p:blipFill>
        <p:spPr bwMode="auto">
          <a:xfrm>
            <a:off x="30163" y="6096000"/>
            <a:ext cx="639762" cy="63976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0"/>
          </p:nvPr>
        </p:nvSpPr>
        <p:spPr/>
        <p:txBody>
          <a:bodyPr/>
          <a:lstStyle>
            <a:lvl1pPr>
              <a:defRPr/>
            </a:lvl1pPr>
          </a:lstStyle>
          <a:p>
            <a:pPr>
              <a:defRPr/>
            </a:pPr>
            <a:fld id="{973CDEF9-4701-4AB2-BBAB-0DE02A4C2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7551921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863C8799-4351-45A8-AD77-1B61C0B4B5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947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63059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76"/>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FC15FF6-8028-4458-AD50-3D34D60B33B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2412968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76"/>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5BBE60C4-F150-4B3E-A7A6-89E2E4F098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326129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D57B0BD-E10F-4B1A-AB60-8C276B252C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9253007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356377"/>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5BBE60C4-F150-4B3E-A7A6-89E2E4F098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7627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76F5E1A-86D0-4822-B8FB-BEB864110B6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2229507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lvl1pPr>
              <a:defRPr>
                <a:cs typeface="Arial" pitchFamily="34" charset="0"/>
              </a:defRPr>
            </a:lvl1pPr>
          </a:lstStyle>
          <a:p>
            <a:pPr fontAlgn="base">
              <a:spcBef>
                <a:spcPct val="0"/>
              </a:spcBef>
              <a:spcAft>
                <a:spcPct val="0"/>
              </a:spcAft>
              <a:defRPr/>
            </a:pPr>
            <a:endParaRPr lang="en-US" sz="4400"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F17372B-CEC8-49DF-96A0-1AAC52320C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5197878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884"/>
            <a:ext cx="2133600" cy="365125"/>
          </a:xfr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8314F7AE-03C8-E947-832B-B83A1BC7575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621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0163" y="609600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lvl1pPr>
              <a:defRPr/>
            </a:lvl1pPr>
          </a:lstStyle>
          <a:p>
            <a:pPr>
              <a:defRPr/>
            </a:pPr>
            <a:fld id="{A413F90F-3481-3849-A076-42DAF27AA74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927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61FD02D0-3463-FE47-BA83-269C0DBCB5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5544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90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latin typeface="Calibri" pitchFamily="34" charset="0"/>
                <a:ea typeface="+mn-ea"/>
                <a:cs typeface="Arial" charset="0"/>
              </a:defRPr>
            </a:lvl1pPr>
          </a:lstStyle>
          <a:p>
            <a:pPr fontAlgn="base">
              <a:spcBef>
                <a:spcPct val="0"/>
              </a:spcBef>
              <a:spcAft>
                <a:spcPct val="0"/>
              </a:spcAft>
              <a:defRPr/>
            </a:pPr>
            <a:endParaRPr lang="en-US" sz="440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25C85877-F757-4C4D-875A-D24A1072D4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8522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latin typeface="Calibri" pitchFamily="34" charset="0"/>
                <a:ea typeface="+mn-ea"/>
                <a:cs typeface="Arial" charset="0"/>
              </a:defRPr>
            </a:lvl1pPr>
          </a:lstStyle>
          <a:p>
            <a:pPr fontAlgn="base">
              <a:spcBef>
                <a:spcPct val="0"/>
              </a:spcBef>
              <a:spcAft>
                <a:spcPct val="0"/>
              </a:spcAft>
              <a:defRPr/>
            </a:pPr>
            <a:endParaRPr lang="en-US" sz="440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D94B1330-8369-C34D-B7D5-8A42FEBCC5D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174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latin typeface="Calibri" pitchFamily="34" charset="0"/>
                <a:ea typeface="+mn-ea"/>
                <a:cs typeface="Arial" charset="0"/>
              </a:defRPr>
            </a:lvl1pPr>
          </a:lstStyle>
          <a:p>
            <a:pPr fontAlgn="base">
              <a:spcBef>
                <a:spcPct val="0"/>
              </a:spcBef>
              <a:spcAft>
                <a:spcPct val="0"/>
              </a:spcAft>
              <a:defRPr/>
            </a:pPr>
            <a:endParaRPr lang="en-US" sz="440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D95FA30-4617-D047-8E93-841B5A828E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613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latin typeface="Calibri" pitchFamily="34" charset="0"/>
                <a:ea typeface="+mn-ea"/>
                <a:cs typeface="Arial" charset="0"/>
              </a:defRPr>
            </a:lvl1pPr>
          </a:lstStyle>
          <a:p>
            <a:pPr fontAlgn="base">
              <a:spcBef>
                <a:spcPct val="0"/>
              </a:spcBef>
              <a:spcAft>
                <a:spcPct val="0"/>
              </a:spcAft>
              <a:defRPr/>
            </a:pPr>
            <a:endParaRPr lang="en-US" sz="440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9CEE3FB-162D-034F-A438-8BA6462EDF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319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77"/>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D57B0BD-E10F-4B1A-AB60-8C276B252C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54338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latin typeface="Calibri" pitchFamily="34" charset="0"/>
                <a:ea typeface="+mn-ea"/>
                <a:cs typeface="Arial" pitchFamily="34" charset="0"/>
              </a:defRPr>
            </a:lvl1pPr>
          </a:lstStyle>
          <a:p>
            <a:pPr fontAlgn="base">
              <a:spcBef>
                <a:spcPct val="0"/>
              </a:spcBef>
              <a:spcAft>
                <a:spcPct val="0"/>
              </a:spcAft>
              <a:defRPr/>
            </a:pPr>
            <a:endParaRPr lang="en-US" sz="440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DFEF25C-4D28-1044-9FBB-474CBACDD2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181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884"/>
            <a:ext cx="2133600" cy="365125"/>
          </a:xfrm>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5923D1F2-1485-4105-A60D-44CB31B7C2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673291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0163" y="6096000"/>
            <a:ext cx="639762" cy="63976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0"/>
          </p:nvPr>
        </p:nvSpPr>
        <p:spPr/>
        <p:txBody>
          <a:bodyPr/>
          <a:lstStyle>
            <a:lvl1pPr>
              <a:defRPr/>
            </a:lvl1pPr>
          </a:lstStyle>
          <a:p>
            <a:pPr>
              <a:defRPr/>
            </a:pPr>
            <a:fld id="{973CDEF9-4701-4AB2-BBAB-0DE02A4C2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6974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863C8799-4351-45A8-AD77-1B61C0B4B5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8206735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53165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FC15FF6-8028-4458-AD50-3D34D60B33B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3979964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5BBE60C4-F150-4B3E-A7A6-89E2E4F098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24832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D57B0BD-E10F-4B1A-AB60-8C276B252C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063384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76F5E1A-86D0-4822-B8FB-BEB864110B6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376837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884"/>
            <a:ext cx="2133600" cy="365125"/>
          </a:xfrm>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5923D1F2-1485-4105-A60D-44CB31B7C2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7048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77"/>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76F5E1A-86D0-4822-B8FB-BEB864110B6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24669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cstate="print"/>
          <a:srcRect/>
          <a:stretch>
            <a:fillRect/>
          </a:stretch>
        </p:blipFill>
        <p:spPr bwMode="auto">
          <a:xfrm>
            <a:off x="30163" y="6096000"/>
            <a:ext cx="639762" cy="63976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0"/>
          </p:nvPr>
        </p:nvSpPr>
        <p:spPr/>
        <p:txBody>
          <a:bodyPr/>
          <a:lstStyle>
            <a:lvl1pPr>
              <a:defRPr/>
            </a:lvl1pPr>
          </a:lstStyle>
          <a:p>
            <a:pPr>
              <a:defRPr/>
            </a:pPr>
            <a:fld id="{973CDEF9-4701-4AB2-BBAB-0DE02A4C2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048442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863C8799-4351-45A8-AD77-1B61C0B4B5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12840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894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FC15FF6-8028-4458-AD50-3D34D60B33B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05228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5BBE60C4-F150-4B3E-A7A6-89E2E4F098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37700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D57B0BD-E10F-4B1A-AB60-8C276B252C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484406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endParaRPr lang="en-US" sz="4400"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76F5E1A-86D0-4822-B8FB-BEB864110B6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88489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cs typeface="Arial" pitchFamily="34" charset="0"/>
              </a:defRPr>
            </a:lvl1pPr>
          </a:lstStyle>
          <a:p>
            <a:pPr fontAlgn="base">
              <a:spcBef>
                <a:spcPct val="0"/>
              </a:spcBef>
              <a:spcAft>
                <a:spcPct val="0"/>
              </a:spcAft>
              <a:defRPr/>
            </a:pPr>
            <a:endParaRPr lang="en-US" sz="4400"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F17372B-CEC8-49DF-96A0-1AAC52320C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896318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8/6/2009</a:t>
            </a:r>
          </a:p>
        </p:txBody>
      </p:sp>
      <p:sp>
        <p:nvSpPr>
          <p:cNvPr id="5" name="Slide Number Placeholder 5"/>
          <p:cNvSpPr>
            <a:spLocks noGrp="1"/>
          </p:cNvSpPr>
          <p:nvPr>
            <p:ph type="sldNum" sz="quarter" idx="11"/>
          </p:nvPr>
        </p:nvSpPr>
        <p:spPr/>
        <p:txBody>
          <a:bodyPr/>
          <a:lstStyle>
            <a:lvl1pPr>
              <a:defRPr/>
            </a:lvl1pPr>
          </a:lstStyle>
          <a:p>
            <a:pPr>
              <a:defRPr/>
            </a:pPr>
            <a:fld id="{F3D6F491-3E32-46B7-A570-DC9E55DF4C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46347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rgbClr val="F492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pic>
        <p:nvPicPr>
          <p:cNvPr id="6" name="Picture 9" descr=" CASEL.gif                                                      001F8FF6Mac HD2                        BAA3AAA7:"/>
          <p:cNvPicPr>
            <a:picLocks noChangeAspect="1" noChangeArrowheads="1"/>
          </p:cNvPicPr>
          <p:nvPr userDrawn="1"/>
        </p:nvPicPr>
        <p:blipFill>
          <a:blip r:embed="rId2" cstate="print"/>
          <a:srcRect/>
          <a:stretch>
            <a:fillRect/>
          </a:stretch>
        </p:blipFill>
        <p:spPr bwMode="auto">
          <a:xfrm>
            <a:off x="30163" y="6096000"/>
            <a:ext cx="639762" cy="639763"/>
          </a:xfrm>
          <a:prstGeom prst="rect">
            <a:avLst/>
          </a:prstGeom>
          <a:noFill/>
          <a:ln w="9525">
            <a:noFill/>
            <a:miter lim="800000"/>
            <a:headEnd/>
            <a:tailEnd/>
          </a:ln>
        </p:spPr>
      </p:pic>
      <p:cxnSp>
        <p:nvCxnSpPr>
          <p:cNvPr id="7" name="Straight Connector 10"/>
          <p:cNvCxnSpPr/>
          <p:nvPr userDrawn="1"/>
        </p:nvCxnSpPr>
        <p:spPr>
          <a:xfrm>
            <a:off x="685800" y="914400"/>
            <a:ext cx="8458200" cy="0"/>
          </a:xfrm>
          <a:prstGeom prst="line">
            <a:avLst/>
          </a:prstGeom>
          <a:ln w="38100">
            <a:solidFill>
              <a:srgbClr val="F49222"/>
            </a:solidFill>
          </a:ln>
        </p:spPr>
        <p:style>
          <a:lnRef idx="1">
            <a:schemeClr val="accent1"/>
          </a:lnRef>
          <a:fillRef idx="0">
            <a:schemeClr val="accent1"/>
          </a:fillRef>
          <a:effectRef idx="0">
            <a:schemeClr val="accent1"/>
          </a:effectRef>
          <a:fontRef idx="minor">
            <a:schemeClr val="tx1"/>
          </a:fontRef>
        </p:style>
      </p:cxnSp>
      <p:sp>
        <p:nvSpPr>
          <p:cNvPr id="8" name="Text Box 9"/>
          <p:cNvSpPr txBox="1">
            <a:spLocks noChangeArrowheads="1"/>
          </p:cNvSpPr>
          <p:nvPr userDrawn="1"/>
        </p:nvSpPr>
        <p:spPr bwMode="auto">
          <a:xfrm>
            <a:off x="762000" y="6473834"/>
            <a:ext cx="7772400" cy="307777"/>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1400" i="1" dirty="0">
                <a:solidFill>
                  <a:prstClr val="black"/>
                </a:solidFill>
                <a:cs typeface="Arial" charset="0"/>
              </a:rPr>
              <a:t>© CASEL 2009 In development. Not for distribution without explicit permission.</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4"/>
          <p:cNvSpPr>
            <a:spLocks noGrp="1"/>
          </p:cNvSpPr>
          <p:nvPr>
            <p:ph type="dt" sz="half" idx="10"/>
          </p:nvPr>
        </p:nvSpPr>
        <p:spPr/>
        <p:txBody>
          <a:bodyPr/>
          <a:lstStyle>
            <a:lvl1pPr>
              <a:defRPr/>
            </a:lvl1pPr>
          </a:lstStyle>
          <a:p>
            <a:pPr>
              <a:defRPr/>
            </a:pPr>
            <a:r>
              <a:rPr lang="en-US">
                <a:solidFill>
                  <a:prstClr val="black">
                    <a:tint val="75000"/>
                  </a:prstClr>
                </a:solidFill>
              </a:rPr>
              <a:t>8/6/20d</a:t>
            </a:r>
          </a:p>
        </p:txBody>
      </p:sp>
      <p:sp>
        <p:nvSpPr>
          <p:cNvPr id="10" name="Slide Number Placeholder 6"/>
          <p:cNvSpPr>
            <a:spLocks noGrp="1"/>
          </p:cNvSpPr>
          <p:nvPr>
            <p:ph type="sldNum" sz="quarter" idx="11"/>
          </p:nvPr>
        </p:nvSpPr>
        <p:spPr/>
        <p:txBody>
          <a:bodyPr/>
          <a:lstStyle>
            <a:lvl1pPr>
              <a:defRPr/>
            </a:lvl1pPr>
          </a:lstStyle>
          <a:p>
            <a:pPr>
              <a:defRPr/>
            </a:pPr>
            <a:fld id="{3BD8BA44-92DF-4B2C-B51E-DDC083469E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065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902"/>
            <a:ext cx="2133600" cy="365125"/>
          </a:xfr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8314F7AE-03C8-E947-832B-B83A1BC7575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097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solidFill>
                  <a:prstClr val="black">
                    <a:tint val="75000"/>
                  </a:prstClr>
                </a:solidFill>
              </a:rPr>
              <a:t>8/6/2009</a:t>
            </a:r>
          </a:p>
        </p:txBody>
      </p:sp>
      <p:sp>
        <p:nvSpPr>
          <p:cNvPr id="4" name="Slide Number Placeholder 4"/>
          <p:cNvSpPr>
            <a:spLocks noGrp="1"/>
          </p:cNvSpPr>
          <p:nvPr>
            <p:ph type="sldNum" sz="quarter" idx="11"/>
          </p:nvPr>
        </p:nvSpPr>
        <p:spPr/>
        <p:txBody>
          <a:bodyPr/>
          <a:lstStyle>
            <a:lvl1pPr>
              <a:defRPr/>
            </a:lvl1pPr>
          </a:lstStyle>
          <a:p>
            <a:pPr>
              <a:defRPr/>
            </a:pPr>
            <a:fld id="{61915172-4580-4B81-B41D-417501196C2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59474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solidFill>
                  <a:prstClr val="black">
                    <a:tint val="75000"/>
                  </a:prstClr>
                </a:solidFill>
              </a:rPr>
              <a:t>8/6/2009</a:t>
            </a:r>
          </a:p>
        </p:txBody>
      </p:sp>
      <p:sp>
        <p:nvSpPr>
          <p:cNvPr id="3" name="Footer Placeholder 2"/>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r>
              <a:rPr lang="en-US" sz="4400">
                <a:solidFill>
                  <a:prstClr val="black"/>
                </a:solidFill>
              </a:rPr>
              <a:t>Copyright 2009 CASEL </a:t>
            </a:r>
          </a:p>
        </p:txBody>
      </p:sp>
      <p:sp>
        <p:nvSpPr>
          <p:cNvPr id="4" name="Slide Number Placeholder 3"/>
          <p:cNvSpPr>
            <a:spLocks noGrp="1"/>
          </p:cNvSpPr>
          <p:nvPr>
            <p:ph type="sldNum" sz="quarter" idx="12"/>
          </p:nvPr>
        </p:nvSpPr>
        <p:spPr/>
        <p:txBody>
          <a:bodyPr/>
          <a:lstStyle>
            <a:lvl1pPr>
              <a:defRPr/>
            </a:lvl1pPr>
          </a:lstStyle>
          <a:p>
            <a:pPr>
              <a:defRPr/>
            </a:pPr>
            <a:fld id="{1C11EBEA-B11B-4F01-BDB4-EF3C4DB972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72481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2"/>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solidFill>
                  <a:prstClr val="black">
                    <a:tint val="75000"/>
                  </a:prstClr>
                </a:solidFill>
              </a:rPr>
              <a:t>8/6/2009</a:t>
            </a:r>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r>
              <a:rPr lang="en-US" sz="4400">
                <a:solidFill>
                  <a:prstClr val="black"/>
                </a:solidFill>
              </a:rPr>
              <a:t>Copyright 2009 CASEL </a:t>
            </a:r>
          </a:p>
        </p:txBody>
      </p:sp>
      <p:sp>
        <p:nvSpPr>
          <p:cNvPr id="7" name="Slide Number Placeholder 6"/>
          <p:cNvSpPr>
            <a:spLocks noGrp="1"/>
          </p:cNvSpPr>
          <p:nvPr>
            <p:ph type="sldNum" sz="quarter" idx="12"/>
          </p:nvPr>
        </p:nvSpPr>
        <p:spPr/>
        <p:txBody>
          <a:bodyPr/>
          <a:lstStyle>
            <a:lvl1pPr>
              <a:defRPr/>
            </a:lvl1pPr>
          </a:lstStyle>
          <a:p>
            <a:pPr>
              <a:defRPr/>
            </a:pPr>
            <a:fld id="{0CD540DE-A80D-49DC-852C-51756865F6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2989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solidFill>
                  <a:prstClr val="black">
                    <a:tint val="75000"/>
                  </a:prstClr>
                </a:solidFill>
              </a:rPr>
              <a:t>8/6/2009</a:t>
            </a:r>
          </a:p>
        </p:txBody>
      </p:sp>
      <p:sp>
        <p:nvSpPr>
          <p:cNvPr id="6" name="Footer Placeholder 5"/>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r>
              <a:rPr lang="en-US" sz="4400">
                <a:solidFill>
                  <a:prstClr val="black"/>
                </a:solidFill>
              </a:rPr>
              <a:t>Copyright 2009 CASEL </a:t>
            </a:r>
          </a:p>
        </p:txBody>
      </p:sp>
      <p:sp>
        <p:nvSpPr>
          <p:cNvPr id="7" name="Slide Number Placeholder 6"/>
          <p:cNvSpPr>
            <a:spLocks noGrp="1"/>
          </p:cNvSpPr>
          <p:nvPr>
            <p:ph type="sldNum" sz="quarter" idx="12"/>
          </p:nvPr>
        </p:nvSpPr>
        <p:spPr/>
        <p:txBody>
          <a:bodyPr/>
          <a:lstStyle>
            <a:lvl1pPr>
              <a:defRPr/>
            </a:lvl1pPr>
          </a:lstStyle>
          <a:p>
            <a:pPr>
              <a:defRPr/>
            </a:pPr>
            <a:fld id="{5C716511-42C3-40B7-B159-FE04E8F851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81902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8/6/2009</a:t>
            </a:r>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r>
              <a:rPr lang="en-US" sz="4400">
                <a:solidFill>
                  <a:prstClr val="black"/>
                </a:solidFill>
              </a:rPr>
              <a:t>Copyright 2009 CASEL </a:t>
            </a:r>
          </a:p>
        </p:txBody>
      </p:sp>
      <p:sp>
        <p:nvSpPr>
          <p:cNvPr id="6" name="Slide Number Placeholder 5"/>
          <p:cNvSpPr>
            <a:spLocks noGrp="1"/>
          </p:cNvSpPr>
          <p:nvPr>
            <p:ph type="sldNum" sz="quarter" idx="12"/>
          </p:nvPr>
        </p:nvSpPr>
        <p:spPr/>
        <p:txBody>
          <a:bodyPr/>
          <a:lstStyle>
            <a:lvl1pPr>
              <a:defRPr/>
            </a:lvl1pPr>
          </a:lstStyle>
          <a:p>
            <a:pPr>
              <a:defRPr/>
            </a:pPr>
            <a:fld id="{2B36F6F4-8C5A-4F42-92BB-2FC437CEC3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75248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8/6/2009</a:t>
            </a:r>
          </a:p>
        </p:txBody>
      </p:sp>
      <p:sp>
        <p:nvSpPr>
          <p:cNvPr id="5" name="Footer Placeholder 4"/>
          <p:cNvSpPr>
            <a:spLocks noGrp="1"/>
          </p:cNvSpPr>
          <p:nvPr>
            <p:ph type="ftr" sz="quarter" idx="11"/>
          </p:nvPr>
        </p:nvSpPr>
        <p:spPr>
          <a:xfrm>
            <a:off x="3124200" y="6356359"/>
            <a:ext cx="2895600" cy="365125"/>
          </a:xfrm>
          <a:prstGeom prst="rect">
            <a:avLst/>
          </a:prstGeom>
        </p:spPr>
        <p:txBody>
          <a:bodyPr/>
          <a:lstStyle>
            <a:lvl1pPr>
              <a:defRPr>
                <a:cs typeface="Arial" charset="0"/>
              </a:defRPr>
            </a:lvl1pPr>
          </a:lstStyle>
          <a:p>
            <a:pPr fontAlgn="base">
              <a:spcBef>
                <a:spcPct val="0"/>
              </a:spcBef>
              <a:spcAft>
                <a:spcPct val="0"/>
              </a:spcAft>
              <a:defRPr/>
            </a:pPr>
            <a:r>
              <a:rPr lang="en-US" sz="4400">
                <a:solidFill>
                  <a:prstClr val="black"/>
                </a:solidFill>
              </a:rPr>
              <a:t>Copyright 2009 CASEL </a:t>
            </a:r>
          </a:p>
        </p:txBody>
      </p:sp>
      <p:sp>
        <p:nvSpPr>
          <p:cNvPr id="6" name="Slide Number Placeholder 5"/>
          <p:cNvSpPr>
            <a:spLocks noGrp="1"/>
          </p:cNvSpPr>
          <p:nvPr>
            <p:ph type="sldNum" sz="quarter" idx="12"/>
          </p:nvPr>
        </p:nvSpPr>
        <p:spPr/>
        <p:txBody>
          <a:bodyPr/>
          <a:lstStyle>
            <a:lvl1pPr>
              <a:defRPr/>
            </a:lvl1pPr>
          </a:lstStyle>
          <a:p>
            <a:pPr>
              <a:defRPr/>
            </a:pPr>
            <a:fld id="{805A29FD-51B4-4F09-B2C5-78216AABDF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31436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92884"/>
            <a:ext cx="2133600" cy="365125"/>
          </a:xfrm>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4E05133-A5C0-6844-8472-2C9046BDA50E}" type="slidenum">
              <a:rPr lang="en-US"/>
              <a:pPr>
                <a:defRPr/>
              </a:pPr>
              <a:t>‹#›</a:t>
            </a:fld>
            <a:endParaRPr lang="en-US"/>
          </a:p>
        </p:txBody>
      </p:sp>
    </p:spTree>
    <p:extLst>
      <p:ext uri="{BB962C8B-B14F-4D97-AF65-F5344CB8AC3E}">
        <p14:creationId xmlns:p14="http://schemas.microsoft.com/office/powerpoint/2010/main" val="404403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6"/>
          <p:cNvSpPr/>
          <p:nvPr userDrawn="1"/>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6" name="Picture 9" descr=" CASEL.gif                                                      001F8FF6Mac HD2                        BAA3AAA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0163" y="609600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lvl1pPr>
              <a:defRPr/>
            </a:lvl1pPr>
          </a:lstStyle>
          <a:p>
            <a:pPr>
              <a:defRPr/>
            </a:pPr>
            <a:fld id="{752831A7-C85A-744C-B717-3648E94CDCC6}" type="slidenum">
              <a:rPr lang="en-US"/>
              <a:pPr>
                <a:defRPr/>
              </a:pPr>
              <a:t>‹#›</a:t>
            </a:fld>
            <a:endParaRPr lang="en-US"/>
          </a:p>
        </p:txBody>
      </p:sp>
    </p:spTree>
    <p:extLst>
      <p:ext uri="{BB962C8B-B14F-4D97-AF65-F5344CB8AC3E}">
        <p14:creationId xmlns:p14="http://schemas.microsoft.com/office/powerpoint/2010/main" val="21896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42106C64-AB45-EB44-8CB3-01C4CC2B0217}" type="slidenum">
              <a:rPr lang="en-US"/>
              <a:pPr>
                <a:defRPr/>
              </a:pPr>
              <a:t>‹#›</a:t>
            </a:fld>
            <a:endParaRPr lang="en-US"/>
          </a:p>
        </p:txBody>
      </p:sp>
    </p:spTree>
    <p:extLst>
      <p:ext uri="{BB962C8B-B14F-4D97-AF65-F5344CB8AC3E}">
        <p14:creationId xmlns:p14="http://schemas.microsoft.com/office/powerpoint/2010/main" val="121259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27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1.png"/><Relationship Id="rId5" Type="http://schemas.openxmlformats.org/officeDocument/2006/relationships/slideLayout" Target="../slideLayouts/slideLayout83.xml"/><Relationship Id="rId10" Type="http://schemas.openxmlformats.org/officeDocument/2006/relationships/theme" Target="../theme/theme10.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10" Type="http://schemas.openxmlformats.org/officeDocument/2006/relationships/image" Target="../media/image1.png"/><Relationship Id="rId4" Type="http://schemas.openxmlformats.org/officeDocument/2006/relationships/slideLayout" Target="../slideLayouts/slideLayout91.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image" Target="../media/image6.png"/><Relationship Id="rId5" Type="http://schemas.openxmlformats.org/officeDocument/2006/relationships/slideLayout" Target="../slideLayouts/slideLayout100.xml"/><Relationship Id="rId10" Type="http://schemas.openxmlformats.org/officeDocument/2006/relationships/theme" Target="../theme/theme12.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image" Target="../media/image4.png"/><Relationship Id="rId5" Type="http://schemas.openxmlformats.org/officeDocument/2006/relationships/slideLayout" Target="../slideLayouts/slideLayout109.xml"/><Relationship Id="rId10" Type="http://schemas.openxmlformats.org/officeDocument/2006/relationships/theme" Target="../theme/theme13.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image" Target="../media/image1.png"/><Relationship Id="rId5" Type="http://schemas.openxmlformats.org/officeDocument/2006/relationships/slideLayout" Target="../slideLayouts/slideLayout118.xml"/><Relationship Id="rId10" Type="http://schemas.openxmlformats.org/officeDocument/2006/relationships/theme" Target="../theme/theme14.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4.png"/><Relationship Id="rId5" Type="http://schemas.openxmlformats.org/officeDocument/2006/relationships/slideLayout" Target="../slideLayouts/slideLayout127.xml"/><Relationship Id="rId10" Type="http://schemas.openxmlformats.org/officeDocument/2006/relationships/theme" Target="../theme/theme15.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image" Target="../media/image1.png"/><Relationship Id="rId5" Type="http://schemas.openxmlformats.org/officeDocument/2006/relationships/slideLayout" Target="../slideLayouts/slideLayout136.xml"/><Relationship Id="rId10" Type="http://schemas.openxmlformats.org/officeDocument/2006/relationships/theme" Target="../theme/theme16.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image" Target="../media/image2.png"/><Relationship Id="rId5" Type="http://schemas.openxmlformats.org/officeDocument/2006/relationships/slideLayout" Target="../slideLayouts/slideLayout145.xml"/><Relationship Id="rId10" Type="http://schemas.openxmlformats.org/officeDocument/2006/relationships/theme" Target="../theme/theme17.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8.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5" Type="http://schemas.openxmlformats.org/officeDocument/2006/relationships/slideLayout" Target="../slideLayouts/slideLayout165.xml"/><Relationship Id="rId10" Type="http://schemas.openxmlformats.org/officeDocument/2006/relationships/image" Target="../media/image1.png"/><Relationship Id="rId4" Type="http://schemas.openxmlformats.org/officeDocument/2006/relationships/slideLayout" Target="../slideLayouts/slideLayout164.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5" Type="http://schemas.openxmlformats.org/officeDocument/2006/relationships/slideLayout" Target="../slideLayouts/slideLayout173.xml"/><Relationship Id="rId10" Type="http://schemas.openxmlformats.org/officeDocument/2006/relationships/image" Target="../media/image1.png"/><Relationship Id="rId4" Type="http://schemas.openxmlformats.org/officeDocument/2006/relationships/slideLayout" Target="../slideLayouts/slideLayout172.xml"/><Relationship Id="rId9"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png"/><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4.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6.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1.png"/><Relationship Id="rId5" Type="http://schemas.openxmlformats.org/officeDocument/2006/relationships/slideLayout" Target="../slideLayouts/slideLayout57.xml"/><Relationship Id="rId10" Type="http://schemas.openxmlformats.org/officeDocument/2006/relationships/theme" Target="../theme/theme7.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2.png"/><Relationship Id="rId5" Type="http://schemas.openxmlformats.org/officeDocument/2006/relationships/slideLayout" Target="../slideLayouts/slideLayout66.xml"/><Relationship Id="rId10" Type="http://schemas.openxmlformats.org/officeDocument/2006/relationships/theme" Target="../theme/theme8.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10" Type="http://schemas.openxmlformats.org/officeDocument/2006/relationships/image" Target="../media/image5.png"/><Relationship Id="rId4" Type="http://schemas.openxmlformats.org/officeDocument/2006/relationships/slideLayout" Target="../slideLayouts/slideLayout74.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914400" y="0"/>
            <a:ext cx="7696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914400" y="1905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92902"/>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781800" y="6492902"/>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fontAlgn="base">
              <a:spcBef>
                <a:spcPct val="0"/>
              </a:spcBef>
              <a:spcAft>
                <a:spcPct val="0"/>
              </a:spcAft>
              <a:defRPr/>
            </a:pPr>
            <a:fld id="{E2F2B9EF-A734-4AE4-9DF1-730747AF5240}"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7" name="Rectangle 6"/>
          <p:cNvSpPr/>
          <p:nvPr/>
        </p:nvSpPr>
        <p:spPr>
          <a:xfrm>
            <a:off x="0" y="0"/>
            <a:ext cx="731838" cy="6858000"/>
          </a:xfrm>
          <a:prstGeom prst="rect">
            <a:avLst/>
          </a:prstGeom>
          <a:solidFill>
            <a:srgbClr val="F492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16391" name="Picture 9" descr=" CASEL.gif                                                      001F8FF6Mac HD2                        BAA3AAA7:"/>
          <p:cNvPicPr>
            <a:picLocks noChangeAspect="1" noChangeArrowheads="1"/>
          </p:cNvPicPr>
          <p:nvPr/>
        </p:nvPicPr>
        <p:blipFill>
          <a:blip r:embed="rId10" cstate="print"/>
          <a:srcRect/>
          <a:stretch>
            <a:fillRect/>
          </a:stretch>
        </p:blipFill>
        <p:spPr bwMode="auto">
          <a:xfrm>
            <a:off x="30163" y="6096000"/>
            <a:ext cx="639762" cy="639763"/>
          </a:xfrm>
          <a:prstGeom prst="rect">
            <a:avLst/>
          </a:prstGeom>
          <a:noFill/>
          <a:ln w="9525">
            <a:noFill/>
            <a:miter lim="800000"/>
            <a:headEnd/>
            <a:tailEnd/>
          </a:ln>
        </p:spPr>
      </p:pic>
    </p:spTree>
    <p:extLst>
      <p:ext uri="{BB962C8B-B14F-4D97-AF65-F5344CB8AC3E}">
        <p14:creationId xmlns:p14="http://schemas.microsoft.com/office/powerpoint/2010/main" val="1986797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dt="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914400" y="0"/>
            <a:ext cx="7696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914400" y="1905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9288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781800" y="649288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fontAlgn="base">
              <a:spcBef>
                <a:spcPct val="0"/>
              </a:spcBef>
              <a:spcAft>
                <a:spcPct val="0"/>
              </a:spcAft>
              <a:defRPr/>
            </a:pPr>
            <a:fld id="{E2F2B9EF-A734-4AE4-9DF1-730747AF5240}"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7" name="Rectangle 6"/>
          <p:cNvSpPr/>
          <p:nvPr/>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16391" name="Picture 9" descr=" CASEL.gif                                                      001F8FF6Mac HD2                        BAA3AAA7:"/>
          <p:cNvPicPr>
            <a:picLocks noChangeAspect="1" noChangeArrowheads="1"/>
          </p:cNvPicPr>
          <p:nvPr/>
        </p:nvPicPr>
        <p:blipFill>
          <a:blip r:embed="rId11" cstate="print"/>
          <a:srcRect/>
          <a:stretch>
            <a:fillRect/>
          </a:stretch>
        </p:blipFill>
        <p:spPr bwMode="auto">
          <a:xfrm>
            <a:off x="30163" y="6096000"/>
            <a:ext cx="639762" cy="639763"/>
          </a:xfrm>
          <a:prstGeom prst="rect">
            <a:avLst/>
          </a:prstGeom>
          <a:noFill/>
          <a:ln w="9525">
            <a:noFill/>
            <a:miter lim="800000"/>
            <a:headEnd/>
            <a:tailEnd/>
          </a:ln>
        </p:spPr>
      </p:pic>
    </p:spTree>
    <p:extLst>
      <p:ext uri="{BB962C8B-B14F-4D97-AF65-F5344CB8AC3E}">
        <p14:creationId xmlns:p14="http://schemas.microsoft.com/office/powerpoint/2010/main" val="4020656452"/>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Lst>
  <p:hf hdr="0" dt="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14400" y="0"/>
            <a:ext cx="7696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914400" y="1905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9288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fontAlgn="base">
              <a:spcBef>
                <a:spcPct val="0"/>
              </a:spcBef>
              <a:spcAft>
                <a:spcPct val="0"/>
              </a:spcAft>
              <a:defRPr/>
            </a:pPr>
            <a:r>
              <a:rPr lang="en-US">
                <a:solidFill>
                  <a:prstClr val="black">
                    <a:tint val="75000"/>
                  </a:prstClr>
                </a:solidFill>
              </a:rPr>
              <a:t>8/6/2009</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781800" y="649288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fontAlgn="base">
              <a:spcBef>
                <a:spcPct val="0"/>
              </a:spcBef>
              <a:spcAft>
                <a:spcPct val="0"/>
              </a:spcAft>
              <a:defRPr/>
            </a:pPr>
            <a:fld id="{1D4C90BF-079C-4D7C-9AAB-EC333635B73D}"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
        <p:nvSpPr>
          <p:cNvPr id="7" name="Rectangle 6"/>
          <p:cNvSpPr/>
          <p:nvPr userDrawn="1"/>
        </p:nvSpPr>
        <p:spPr>
          <a:xfrm>
            <a:off x="0" y="0"/>
            <a:ext cx="731838" cy="6858000"/>
          </a:xfrm>
          <a:prstGeom prst="rect">
            <a:avLst/>
          </a:prstGeom>
          <a:solidFill>
            <a:srgbClr val="F492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pic>
        <p:nvPicPr>
          <p:cNvPr id="2055" name="Picture 9" descr=" CASEL.gif                                                      001F8FF6Mac HD2                        BAA3AAA7:"/>
          <p:cNvPicPr>
            <a:picLocks noChangeAspect="1" noChangeArrowheads="1"/>
          </p:cNvPicPr>
          <p:nvPr userDrawn="1"/>
        </p:nvPicPr>
        <p:blipFill>
          <a:blip r:embed="rId10" cstate="print"/>
          <a:srcRect/>
          <a:stretch>
            <a:fillRect/>
          </a:stretch>
        </p:blipFill>
        <p:spPr bwMode="auto">
          <a:xfrm>
            <a:off x="30163" y="6096000"/>
            <a:ext cx="639762" cy="639763"/>
          </a:xfrm>
          <a:prstGeom prst="rect">
            <a:avLst/>
          </a:prstGeom>
          <a:noFill/>
          <a:ln w="9525">
            <a:noFill/>
            <a:miter lim="800000"/>
            <a:headEnd/>
            <a:tailEnd/>
          </a:ln>
        </p:spPr>
      </p:pic>
      <p:cxnSp>
        <p:nvCxnSpPr>
          <p:cNvPr id="11" name="Straight Connector 10"/>
          <p:cNvCxnSpPr/>
          <p:nvPr userDrawn="1"/>
        </p:nvCxnSpPr>
        <p:spPr>
          <a:xfrm>
            <a:off x="685800" y="914400"/>
            <a:ext cx="8458200" cy="0"/>
          </a:xfrm>
          <a:prstGeom prst="line">
            <a:avLst/>
          </a:prstGeom>
          <a:ln w="38100">
            <a:solidFill>
              <a:srgbClr val="F4922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62000" y="6477000"/>
            <a:ext cx="8458200" cy="0"/>
          </a:xfrm>
          <a:prstGeom prst="line">
            <a:avLst/>
          </a:prstGeom>
          <a:ln w="19050">
            <a:solidFill>
              <a:srgbClr val="F492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157686"/>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Lst>
  <p:hf hdr="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fontAlgn="base">
        <a:spcBef>
          <a:spcPct val="0"/>
        </a:spcBef>
        <a:spcAft>
          <a:spcPct val="0"/>
        </a:spcAft>
        <a:defRPr sz="4000">
          <a:solidFill>
            <a:schemeClr val="tx1"/>
          </a:solidFill>
          <a:latin typeface="Calibri" pitchFamily="34" charset="0"/>
        </a:defRPr>
      </a:lvl6pPr>
      <a:lvl7pPr marL="914400" algn="l" rtl="0" fontAlgn="base">
        <a:spcBef>
          <a:spcPct val="0"/>
        </a:spcBef>
        <a:spcAft>
          <a:spcPct val="0"/>
        </a:spcAft>
        <a:defRPr sz="4000">
          <a:solidFill>
            <a:schemeClr val="tx1"/>
          </a:solidFill>
          <a:latin typeface="Calibri" pitchFamily="34" charset="0"/>
        </a:defRPr>
      </a:lvl7pPr>
      <a:lvl8pPr marL="1371600" algn="l" rtl="0" fontAlgn="base">
        <a:spcBef>
          <a:spcPct val="0"/>
        </a:spcBef>
        <a:spcAft>
          <a:spcPct val="0"/>
        </a:spcAft>
        <a:defRPr sz="4000">
          <a:solidFill>
            <a:schemeClr val="tx1"/>
          </a:solidFill>
          <a:latin typeface="Calibri" pitchFamily="34" charset="0"/>
        </a:defRPr>
      </a:lvl8pPr>
      <a:lvl9pPr marL="1828800" algn="l" rtl="0" fontAlgn="base">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914400" y="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914400" y="1905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92884"/>
            <a:ext cx="2133600" cy="365125"/>
          </a:xfrm>
          <a:prstGeom prst="rect">
            <a:avLst/>
          </a:prstGeom>
        </p:spPr>
        <p:txBody>
          <a:bodyPr vert="horz" lIns="91440" tIns="45720" rIns="91440" bIns="45720" rtlCol="0" anchor="ctr"/>
          <a:lstStyle>
            <a:lvl1pPr algn="l">
              <a:defRPr sz="1200">
                <a:solidFill>
                  <a:prstClr val="black">
                    <a:tint val="75000"/>
                  </a:prstClr>
                </a:solidFill>
                <a:latin typeface="Calibri" pitchFamily="34"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781800" y="649288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fontAlgn="base">
              <a:spcBef>
                <a:spcPct val="0"/>
              </a:spcBef>
              <a:spcAft>
                <a:spcPct val="0"/>
              </a:spcAft>
              <a:defRPr/>
            </a:pPr>
            <a:fld id="{04D3825A-0AA0-AC47-BFAB-72DEAB206380}"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7" name="Rectangle 6"/>
          <p:cNvSpPr/>
          <p:nvPr/>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9223" name="Picture 9" descr=" CASEL.gif                                                      001F8FF6Mac HD2                        BAA3AAA7:"/>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0163" y="609600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459202"/>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dt="0"/>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914400" y="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914400" y="1905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62000" y="6492884"/>
            <a:ext cx="2133600" cy="365125"/>
          </a:xfrm>
          <a:prstGeom prst="rect">
            <a:avLst/>
          </a:prstGeom>
        </p:spPr>
        <p:txBody>
          <a:bodyPr vert="horz" lIns="91440" tIns="45720" rIns="91440" bIns="45720" rtlCol="0" anchor="ctr"/>
          <a:lstStyle>
            <a:lvl1pPr algn="l">
              <a:defRPr sz="1200">
                <a:solidFill>
                  <a:prstClr val="black">
                    <a:tint val="75000"/>
                  </a:prstClr>
                </a:solidFill>
                <a:latin typeface="Calibri" pitchFamily="34"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781800" y="649288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fontAlgn="base">
              <a:spcBef>
                <a:spcPct val="0"/>
              </a:spcBef>
              <a:spcAft>
                <a:spcPct val="0"/>
              </a:spcAft>
              <a:defRPr/>
            </a:pPr>
            <a:fld id="{A2048333-9B5E-4B6C-98D8-6BD64F498E26}" type="slidenum">
              <a:rPr lang="en-US" altLang="en-US">
                <a:ea typeface="ＭＳ Ｐゴシック" pitchFamily="34" charset="-128"/>
              </a:rPr>
              <a:pPr fontAlgn="base">
                <a:spcBef>
                  <a:spcPct val="0"/>
                </a:spcBef>
                <a:spcAft>
                  <a:spcPct val="0"/>
                </a:spcAft>
                <a:defRPr/>
              </a:pPr>
              <a:t>‹#›</a:t>
            </a:fld>
            <a:endParaRPr lang="en-US" altLang="en-US">
              <a:ea typeface="ＭＳ Ｐゴシック" pitchFamily="34" charset="-128"/>
            </a:endParaRPr>
          </a:p>
        </p:txBody>
      </p:sp>
      <p:sp>
        <p:nvSpPr>
          <p:cNvPr id="7" name="Rectangle 6"/>
          <p:cNvSpPr/>
          <p:nvPr/>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9223" name="Picture 9" descr=" CASEL.gif                                                      001F8FF6Mac HD2                        BAA3AAA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63" y="609600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47815"/>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Lst>
  <p:hf hdr="0" dt="0"/>
  <p:txStyles>
    <p:titleStyle>
      <a:lvl1pPr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l" rtl="0" eaLnBrk="0" fontAlgn="base" hangingPunct="0">
        <a:spcBef>
          <a:spcPct val="0"/>
        </a:spcBef>
        <a:spcAft>
          <a:spcPct val="0"/>
        </a:spcAft>
        <a:defRPr sz="4000">
          <a:solidFill>
            <a:schemeClr val="tx1"/>
          </a:solidFill>
          <a:latin typeface="Calibri" pitchFamily="34" charset="0"/>
          <a:ea typeface="ＭＳ Ｐゴシック" charset="0"/>
        </a:defRPr>
      </a:lvl2pPr>
      <a:lvl3pPr algn="l" rtl="0" eaLnBrk="0" fontAlgn="base" hangingPunct="0">
        <a:spcBef>
          <a:spcPct val="0"/>
        </a:spcBef>
        <a:spcAft>
          <a:spcPct val="0"/>
        </a:spcAft>
        <a:defRPr sz="4000">
          <a:solidFill>
            <a:schemeClr val="tx1"/>
          </a:solidFill>
          <a:latin typeface="Calibri" pitchFamily="34" charset="0"/>
          <a:ea typeface="ＭＳ Ｐゴシック" charset="0"/>
        </a:defRPr>
      </a:lvl3pPr>
      <a:lvl4pPr algn="l" rtl="0" eaLnBrk="0" fontAlgn="base" hangingPunct="0">
        <a:spcBef>
          <a:spcPct val="0"/>
        </a:spcBef>
        <a:spcAft>
          <a:spcPct val="0"/>
        </a:spcAft>
        <a:defRPr sz="4000">
          <a:solidFill>
            <a:schemeClr val="tx1"/>
          </a:solidFill>
          <a:latin typeface="Calibri" pitchFamily="34" charset="0"/>
          <a:ea typeface="ＭＳ Ｐゴシック" charset="0"/>
        </a:defRPr>
      </a:lvl4pPr>
      <a:lvl5pPr algn="l" rtl="0" eaLnBrk="0" fontAlgn="base" hangingPunct="0">
        <a:spcBef>
          <a:spcPct val="0"/>
        </a:spcBef>
        <a:spcAft>
          <a:spcPct val="0"/>
        </a:spcAft>
        <a:defRPr sz="4000">
          <a:solidFill>
            <a:schemeClr val="tx1"/>
          </a:solidFill>
          <a:latin typeface="Calibri" pitchFamily="34" charset="0"/>
          <a:ea typeface="ＭＳ Ｐゴシック"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40000"/>
                <a:lumOff val="60000"/>
              </a:schemeClr>
            </a:gs>
            <a:gs pos="86000">
              <a:srgbClr val="FFFFFF"/>
            </a:gs>
          </a:gsLst>
          <a:lin ang="16260000" scaled="0"/>
          <a:tileRect/>
        </a:gra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914400" y="0"/>
            <a:ext cx="7696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914400" y="1905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9288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781800" y="649288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fontAlgn="base">
              <a:spcBef>
                <a:spcPct val="0"/>
              </a:spcBef>
              <a:spcAft>
                <a:spcPct val="0"/>
              </a:spcAft>
              <a:defRPr/>
            </a:pPr>
            <a:fld id="{E2F2B9EF-A734-4AE4-9DF1-730747AF5240}"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7" name="Rectangle 6"/>
          <p:cNvSpPr/>
          <p:nvPr/>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16391" name="Picture 9" descr=" CASEL.gif                                                      001F8FF6Mac HD2                        BAA3AAA7:"/>
          <p:cNvPicPr>
            <a:picLocks noChangeAspect="1" noChangeArrowheads="1"/>
          </p:cNvPicPr>
          <p:nvPr/>
        </p:nvPicPr>
        <p:blipFill>
          <a:blip r:embed="rId11" cstate="print"/>
          <a:srcRect/>
          <a:stretch>
            <a:fillRect/>
          </a:stretch>
        </p:blipFill>
        <p:spPr bwMode="auto">
          <a:xfrm>
            <a:off x="30163" y="6096000"/>
            <a:ext cx="639762" cy="639763"/>
          </a:xfrm>
          <a:prstGeom prst="rect">
            <a:avLst/>
          </a:prstGeom>
          <a:noFill/>
          <a:ln w="9525">
            <a:noFill/>
            <a:miter lim="800000"/>
            <a:headEnd/>
            <a:tailEnd/>
          </a:ln>
        </p:spPr>
      </p:pic>
    </p:spTree>
    <p:extLst>
      <p:ext uri="{BB962C8B-B14F-4D97-AF65-F5344CB8AC3E}">
        <p14:creationId xmlns:p14="http://schemas.microsoft.com/office/powerpoint/2010/main" val="1329014051"/>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Lst>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hf hdr="0" dt="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14400" y="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914400" y="1905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62000" y="6492884"/>
            <a:ext cx="2133600" cy="365125"/>
          </a:xfrm>
          <a:prstGeom prst="rect">
            <a:avLst/>
          </a:prstGeom>
        </p:spPr>
        <p:txBody>
          <a:bodyPr vert="horz" lIns="91440" tIns="45720" rIns="91440" bIns="45720" rtlCol="0" anchor="ctr"/>
          <a:lstStyle>
            <a:lvl1pPr algn="l">
              <a:defRPr sz="1200">
                <a:solidFill>
                  <a:prstClr val="black">
                    <a:tint val="75000"/>
                  </a:prstClr>
                </a:solidFill>
                <a:latin typeface="Calibri" pitchFamily="34"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781800" y="649288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fontAlgn="base">
              <a:spcBef>
                <a:spcPct val="0"/>
              </a:spcBef>
              <a:spcAft>
                <a:spcPct val="0"/>
              </a:spcAft>
              <a:defRPr/>
            </a:pPr>
            <a:fld id="{513EB077-B45D-4C4F-A2DC-98B4B06CBDF4}" type="slidenum">
              <a:rPr lang="en-US" altLang="en-US">
                <a:ea typeface="ＭＳ Ｐゴシック" pitchFamily="34" charset="-128"/>
              </a:rPr>
              <a:pPr fontAlgn="base">
                <a:spcBef>
                  <a:spcPct val="0"/>
                </a:spcBef>
                <a:spcAft>
                  <a:spcPct val="0"/>
                </a:spcAft>
                <a:defRPr/>
              </a:pPr>
              <a:t>‹#›</a:t>
            </a:fld>
            <a:endParaRPr lang="en-US" altLang="en-US">
              <a:ea typeface="ＭＳ Ｐゴシック" pitchFamily="34" charset="-128"/>
            </a:endParaRPr>
          </a:p>
        </p:txBody>
      </p:sp>
      <p:sp>
        <p:nvSpPr>
          <p:cNvPr id="7" name="Rectangle 6"/>
          <p:cNvSpPr/>
          <p:nvPr/>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2055" name="Picture 9" descr=" CASEL.gif                                                      001F8FF6Mac HD2                        BAA3AAA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63" y="609600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237635"/>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Lst>
  <p:hf hdr="0" dt="0"/>
  <p:txStyles>
    <p:titleStyle>
      <a:lvl1pPr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l" rtl="0" eaLnBrk="0" fontAlgn="base" hangingPunct="0">
        <a:spcBef>
          <a:spcPct val="0"/>
        </a:spcBef>
        <a:spcAft>
          <a:spcPct val="0"/>
        </a:spcAft>
        <a:defRPr sz="4000">
          <a:solidFill>
            <a:schemeClr val="tx1"/>
          </a:solidFill>
          <a:latin typeface="Calibri" pitchFamily="34" charset="0"/>
          <a:ea typeface="ＭＳ Ｐゴシック" charset="0"/>
        </a:defRPr>
      </a:lvl2pPr>
      <a:lvl3pPr algn="l" rtl="0" eaLnBrk="0" fontAlgn="base" hangingPunct="0">
        <a:spcBef>
          <a:spcPct val="0"/>
        </a:spcBef>
        <a:spcAft>
          <a:spcPct val="0"/>
        </a:spcAft>
        <a:defRPr sz="4000">
          <a:solidFill>
            <a:schemeClr val="tx1"/>
          </a:solidFill>
          <a:latin typeface="Calibri" pitchFamily="34" charset="0"/>
          <a:ea typeface="ＭＳ Ｐゴシック" charset="0"/>
        </a:defRPr>
      </a:lvl3pPr>
      <a:lvl4pPr algn="l" rtl="0" eaLnBrk="0" fontAlgn="base" hangingPunct="0">
        <a:spcBef>
          <a:spcPct val="0"/>
        </a:spcBef>
        <a:spcAft>
          <a:spcPct val="0"/>
        </a:spcAft>
        <a:defRPr sz="4000">
          <a:solidFill>
            <a:schemeClr val="tx1"/>
          </a:solidFill>
          <a:latin typeface="Calibri" pitchFamily="34" charset="0"/>
          <a:ea typeface="ＭＳ Ｐゴシック" charset="0"/>
        </a:defRPr>
      </a:lvl4pPr>
      <a:lvl5pPr algn="l" rtl="0" eaLnBrk="0" fontAlgn="base" hangingPunct="0">
        <a:spcBef>
          <a:spcPct val="0"/>
        </a:spcBef>
        <a:spcAft>
          <a:spcPct val="0"/>
        </a:spcAft>
        <a:defRPr sz="4000">
          <a:solidFill>
            <a:schemeClr val="tx1"/>
          </a:solidFill>
          <a:latin typeface="Calibri" pitchFamily="34" charset="0"/>
          <a:ea typeface="ＭＳ Ｐゴシック"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0"/>
            <a:ext cx="7696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905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9288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fontAlgn="base">
              <a:spcBef>
                <a:spcPct val="0"/>
              </a:spcBef>
              <a:spcAft>
                <a:spcPct val="0"/>
              </a:spcAft>
              <a:defRPr/>
            </a:pPr>
            <a:endParaRPr lang="en-US">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781800" y="649288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fontAlgn="base">
              <a:spcBef>
                <a:spcPct val="0"/>
              </a:spcBef>
              <a:spcAft>
                <a:spcPct val="0"/>
              </a:spcAft>
              <a:defRPr/>
            </a:pPr>
            <a:fld id="{B8C08AE3-2C38-4315-9303-D447CB01D3E5}" type="slidenum">
              <a:rPr lang="en-US">
                <a:solidFill>
                  <a:prstClr val="black">
                    <a:tint val="75000"/>
                  </a:prstClr>
                </a:solidFill>
                <a:ea typeface="ＭＳ Ｐゴシック" charset="0"/>
              </a:rPr>
              <a:pPr fontAlgn="base">
                <a:spcBef>
                  <a:spcPct val="0"/>
                </a:spcBef>
                <a:spcAft>
                  <a:spcPct val="0"/>
                </a:spcAft>
                <a:defRPr/>
              </a:pPr>
              <a:t>‹#›</a:t>
            </a:fld>
            <a:endParaRPr lang="en-US" dirty="0">
              <a:solidFill>
                <a:prstClr val="black">
                  <a:tint val="75000"/>
                </a:prstClr>
              </a:solidFill>
              <a:ea typeface="ＭＳ Ｐゴシック" charset="0"/>
            </a:endParaRPr>
          </a:p>
        </p:txBody>
      </p:sp>
      <p:sp>
        <p:nvSpPr>
          <p:cNvPr id="7" name="Rectangle 6"/>
          <p:cNvSpPr/>
          <p:nvPr/>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1031" name="Picture 9" descr=" CASEL.gif                                                      001F8FF6Mac HD2                        BAA3AAA7:"/>
          <p:cNvPicPr>
            <a:picLocks noChangeAspect="1" noChangeArrowheads="1"/>
          </p:cNvPicPr>
          <p:nvPr/>
        </p:nvPicPr>
        <p:blipFill>
          <a:blip r:embed="rId11" cstate="print"/>
          <a:srcRect/>
          <a:stretch>
            <a:fillRect/>
          </a:stretch>
        </p:blipFill>
        <p:spPr bwMode="auto">
          <a:xfrm>
            <a:off x="30163" y="6096000"/>
            <a:ext cx="639762" cy="639763"/>
          </a:xfrm>
          <a:prstGeom prst="rect">
            <a:avLst/>
          </a:prstGeom>
          <a:noFill/>
          <a:ln w="9525">
            <a:noFill/>
            <a:miter lim="800000"/>
            <a:headEnd/>
            <a:tailEnd/>
          </a:ln>
        </p:spPr>
      </p:pic>
    </p:spTree>
    <p:extLst>
      <p:ext uri="{BB962C8B-B14F-4D97-AF65-F5344CB8AC3E}">
        <p14:creationId xmlns:p14="http://schemas.microsoft.com/office/powerpoint/2010/main" val="2753197555"/>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dt="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40000"/>
                <a:lumOff val="60000"/>
              </a:schemeClr>
            </a:gs>
            <a:gs pos="86000">
              <a:srgbClr val="FFFFFF"/>
            </a:gs>
          </a:gsLst>
          <a:lin ang="1626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905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92875"/>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ea typeface="+mn-ea"/>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7818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ea typeface="+mn-ea"/>
                <a:cs typeface="Arial" charset="0"/>
              </a:defRPr>
            </a:lvl1pPr>
          </a:lstStyle>
          <a:p>
            <a:pPr fontAlgn="base">
              <a:spcBef>
                <a:spcPct val="0"/>
              </a:spcBef>
              <a:spcAft>
                <a:spcPct val="0"/>
              </a:spcAft>
              <a:defRPr/>
            </a:pPr>
            <a:fld id="{A1316979-E6FC-1F4F-9DB3-572D72671759}"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7" name="Rectangle 6"/>
          <p:cNvSpPr/>
          <p:nvPr/>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1031" name="Picture 9" descr=" CASEL.gif                                                      001F8FF6Mac HD2                        BAA3AAA7:"/>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0163" y="609600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210545"/>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dt="0"/>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D1248-8474-443B-AF4F-8BD9476FFC8A}" type="datetimeFigureOut">
              <a:rPr lang="en-US" smtClean="0">
                <a:solidFill>
                  <a:prstClr val="black">
                    <a:tint val="75000"/>
                  </a:prstClr>
                </a:solidFill>
              </a:rPr>
              <a:pPr/>
              <a:t>5/17/18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BC338-6686-4A36-9D94-4E0EDF877B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3758580"/>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40000"/>
                <a:lumOff val="60000"/>
              </a:schemeClr>
            </a:gs>
            <a:gs pos="86000">
              <a:srgbClr val="FFFFFF"/>
            </a:gs>
          </a:gsLst>
          <a:lin ang="16260000" scaled="0"/>
          <a:tileRect/>
        </a:gra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914400" y="0"/>
            <a:ext cx="7696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914400" y="1905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92875"/>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781800" y="6492875"/>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fontAlgn="base">
              <a:spcBef>
                <a:spcPct val="0"/>
              </a:spcBef>
              <a:spcAft>
                <a:spcPct val="0"/>
              </a:spcAft>
              <a:defRPr/>
            </a:pPr>
            <a:fld id="{E2F2B9EF-A734-4AE4-9DF1-730747AF5240}"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7" name="Rectangle 6"/>
          <p:cNvSpPr/>
          <p:nvPr/>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16391" name="Picture 9" descr=" CASEL.gif                                                      001F8FF6Mac HD2                        BAA3AAA7:"/>
          <p:cNvPicPr>
            <a:picLocks noChangeAspect="1" noChangeArrowheads="1"/>
          </p:cNvPicPr>
          <p:nvPr/>
        </p:nvPicPr>
        <p:blipFill>
          <a:blip r:embed="rId10" cstate="print"/>
          <a:srcRect/>
          <a:stretch>
            <a:fillRect/>
          </a:stretch>
        </p:blipFill>
        <p:spPr bwMode="auto">
          <a:xfrm>
            <a:off x="30163" y="6096000"/>
            <a:ext cx="639762" cy="639763"/>
          </a:xfrm>
          <a:prstGeom prst="rect">
            <a:avLst/>
          </a:prstGeom>
          <a:noFill/>
          <a:ln w="9525">
            <a:noFill/>
            <a:miter lim="800000"/>
            <a:headEnd/>
            <a:tailEnd/>
          </a:ln>
        </p:spPr>
      </p:pic>
    </p:spTree>
    <p:extLst>
      <p:ext uri="{BB962C8B-B14F-4D97-AF65-F5344CB8AC3E}">
        <p14:creationId xmlns:p14="http://schemas.microsoft.com/office/powerpoint/2010/main" val="3230972856"/>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Lst>
  <p:transition spd="slow">
    <p:fade/>
  </p:transition>
  <p:hf hdr="0" dt="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40000"/>
                <a:lumOff val="60000"/>
              </a:schemeClr>
            </a:gs>
            <a:gs pos="86000">
              <a:srgbClr val="FFFFFF"/>
            </a:gs>
          </a:gsLst>
          <a:lin ang="1626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905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92902"/>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ea typeface="+mn-ea"/>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781800" y="6492902"/>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ea typeface="+mn-ea"/>
                <a:cs typeface="Arial" charset="0"/>
              </a:defRPr>
            </a:lvl1pPr>
          </a:lstStyle>
          <a:p>
            <a:pPr fontAlgn="base">
              <a:spcBef>
                <a:spcPct val="0"/>
              </a:spcBef>
              <a:spcAft>
                <a:spcPct val="0"/>
              </a:spcAft>
              <a:defRPr/>
            </a:pPr>
            <a:fld id="{A1316979-E6FC-1F4F-9DB3-572D72671759}"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7" name="Rectangle 6"/>
          <p:cNvSpPr/>
          <p:nvPr/>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1031" name="Picture 9" descr=" CASEL.gif                                                      001F8FF6Mac HD2                        BAA3AAA7:"/>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0163" y="609600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01549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4419"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dt="0"/>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0"/>
            <a:ext cx="7696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905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92875"/>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fontAlgn="base">
              <a:spcBef>
                <a:spcPct val="0"/>
              </a:spcBef>
              <a:spcAft>
                <a:spcPct val="0"/>
              </a:spcAft>
              <a:defRPr/>
            </a:pPr>
            <a:fld id="{7C5B142E-0330-47FE-B138-E74DC6D82D3F}" type="datetime1">
              <a:rPr lang="en-US" smtClean="0">
                <a:solidFill>
                  <a:prstClr val="black">
                    <a:tint val="75000"/>
                  </a:prstClr>
                </a:solidFill>
              </a:rPr>
              <a:pPr fontAlgn="base">
                <a:spcBef>
                  <a:spcPct val="0"/>
                </a:spcBef>
                <a:spcAft>
                  <a:spcPct val="0"/>
                </a:spcAft>
                <a:defRPr/>
              </a:pPr>
              <a:t>5/17/18</a:t>
            </a:fld>
            <a:endParaRPr lang="en-US">
              <a:solidFill>
                <a:prstClr val="black">
                  <a:tint val="75000"/>
                </a:prstClr>
              </a:solidFill>
            </a:endParaRPr>
          </a:p>
        </p:txBody>
      </p:sp>
      <p:sp>
        <p:nvSpPr>
          <p:cNvPr id="6" name="Slide Number Placeholder 5"/>
          <p:cNvSpPr>
            <a:spLocks noGrp="1"/>
          </p:cNvSpPr>
          <p:nvPr>
            <p:ph type="sldNum" sz="quarter" idx="4"/>
          </p:nvPr>
        </p:nvSpPr>
        <p:spPr>
          <a:xfrm>
            <a:off x="6781800" y="6492875"/>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fontAlgn="base">
              <a:spcBef>
                <a:spcPct val="0"/>
              </a:spcBef>
              <a:spcAft>
                <a:spcPct val="0"/>
              </a:spcAft>
              <a:defRPr/>
            </a:pPr>
            <a:fld id="{B8C08AE3-2C38-4315-9303-D447CB01D3E5}"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7" name="Rectangle 6"/>
          <p:cNvSpPr/>
          <p:nvPr/>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1031" name="Picture 9" descr=" CASEL.gif                                                      001F8FF6Mac HD2                        BAA3AAA7:"/>
          <p:cNvPicPr>
            <a:picLocks noChangeAspect="1" noChangeArrowheads="1"/>
          </p:cNvPicPr>
          <p:nvPr/>
        </p:nvPicPr>
        <p:blipFill>
          <a:blip r:embed="rId10" cstate="print"/>
          <a:srcRect/>
          <a:stretch>
            <a:fillRect/>
          </a:stretch>
        </p:blipFill>
        <p:spPr bwMode="auto">
          <a:xfrm>
            <a:off x="30163" y="6096000"/>
            <a:ext cx="639762" cy="639763"/>
          </a:xfrm>
          <a:prstGeom prst="rect">
            <a:avLst/>
          </a:prstGeom>
          <a:noFill/>
          <a:ln w="9525">
            <a:noFill/>
            <a:miter lim="800000"/>
            <a:headEnd/>
            <a:tailEnd/>
          </a:ln>
        </p:spPr>
      </p:pic>
    </p:spTree>
    <p:extLst>
      <p:ext uri="{BB962C8B-B14F-4D97-AF65-F5344CB8AC3E}">
        <p14:creationId xmlns:p14="http://schemas.microsoft.com/office/powerpoint/2010/main" val="1498922043"/>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Lst>
  <p:hf hdr="0" ftr="0" dt="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40000"/>
                <a:lumOff val="60000"/>
              </a:schemeClr>
            </a:gs>
            <a:gs pos="86000">
              <a:srgbClr val="FFFFFF"/>
            </a:gs>
          </a:gsLst>
          <a:lin ang="1626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905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92902"/>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ea typeface="+mn-ea"/>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781800" y="6492902"/>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ea typeface="+mn-ea"/>
                <a:cs typeface="Arial" charset="0"/>
              </a:defRPr>
            </a:lvl1pPr>
          </a:lstStyle>
          <a:p>
            <a:pPr fontAlgn="base">
              <a:spcBef>
                <a:spcPct val="0"/>
              </a:spcBef>
              <a:spcAft>
                <a:spcPct val="0"/>
              </a:spcAft>
              <a:defRPr/>
            </a:pPr>
            <a:fld id="{A1316979-E6FC-1F4F-9DB3-572D72671759}"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7" name="Rectangle 6"/>
          <p:cNvSpPr/>
          <p:nvPr/>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1031" name="Picture 9" descr=" CASEL.gif                                                      001F8FF6Mac HD2                        BAA3AAA7:"/>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0163" y="609600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1934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dt="0"/>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914400" y="0"/>
            <a:ext cx="7696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914400" y="1905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92901"/>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781800" y="6492901"/>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fontAlgn="base">
              <a:spcBef>
                <a:spcPct val="0"/>
              </a:spcBef>
              <a:spcAft>
                <a:spcPct val="0"/>
              </a:spcAft>
              <a:defRPr/>
            </a:pPr>
            <a:fld id="{E2F2B9EF-A734-4AE4-9DF1-730747AF5240}"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7" name="Rectangle 6"/>
          <p:cNvSpPr/>
          <p:nvPr/>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16391" name="Picture 9" descr=" CASEL.gif                                                      001F8FF6Mac HD2                        BAA3AAA7:"/>
          <p:cNvPicPr>
            <a:picLocks noChangeAspect="1" noChangeArrowheads="1"/>
          </p:cNvPicPr>
          <p:nvPr/>
        </p:nvPicPr>
        <p:blipFill>
          <a:blip r:embed="rId11" cstate="print"/>
          <a:srcRect/>
          <a:stretch>
            <a:fillRect/>
          </a:stretch>
        </p:blipFill>
        <p:spPr bwMode="auto">
          <a:xfrm>
            <a:off x="30163" y="6096000"/>
            <a:ext cx="639762" cy="639763"/>
          </a:xfrm>
          <a:prstGeom prst="rect">
            <a:avLst/>
          </a:prstGeom>
          <a:noFill/>
          <a:ln w="9525">
            <a:noFill/>
            <a:miter lim="800000"/>
            <a:headEnd/>
            <a:tailEnd/>
          </a:ln>
        </p:spPr>
      </p:pic>
    </p:spTree>
    <p:extLst>
      <p:ext uri="{BB962C8B-B14F-4D97-AF65-F5344CB8AC3E}">
        <p14:creationId xmlns:p14="http://schemas.microsoft.com/office/powerpoint/2010/main" val="94196831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hf hdr="0" dt="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14400" y="0"/>
            <a:ext cx="7696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914400" y="1905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92901"/>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fontAlgn="base">
              <a:spcBef>
                <a:spcPct val="0"/>
              </a:spcBef>
              <a:spcAft>
                <a:spcPct val="0"/>
              </a:spcAft>
              <a:defRPr/>
            </a:pPr>
            <a:r>
              <a:rPr lang="en-US">
                <a:solidFill>
                  <a:prstClr val="black">
                    <a:tint val="75000"/>
                  </a:prstClr>
                </a:solidFill>
              </a:rPr>
              <a:t>8/6/2009</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781800" y="6492901"/>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fontAlgn="base">
              <a:spcBef>
                <a:spcPct val="0"/>
              </a:spcBef>
              <a:spcAft>
                <a:spcPct val="0"/>
              </a:spcAft>
              <a:defRPr/>
            </a:pPr>
            <a:fld id="{1D4C90BF-079C-4D7C-9AAB-EC333635B73D}"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
        <p:nvSpPr>
          <p:cNvPr id="7" name="Rectangle 6"/>
          <p:cNvSpPr/>
          <p:nvPr userDrawn="1"/>
        </p:nvSpPr>
        <p:spPr>
          <a:xfrm>
            <a:off x="0" y="0"/>
            <a:ext cx="731838" cy="6858000"/>
          </a:xfrm>
          <a:prstGeom prst="rect">
            <a:avLst/>
          </a:prstGeom>
          <a:solidFill>
            <a:srgbClr val="F492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pic>
        <p:nvPicPr>
          <p:cNvPr id="2055" name="Picture 9" descr=" CASEL.gif                                                      001F8FF6Mac HD2                        BAA3AAA7:"/>
          <p:cNvPicPr>
            <a:picLocks noChangeAspect="1" noChangeArrowheads="1"/>
          </p:cNvPicPr>
          <p:nvPr userDrawn="1"/>
        </p:nvPicPr>
        <p:blipFill>
          <a:blip r:embed="rId10" cstate="print"/>
          <a:srcRect/>
          <a:stretch>
            <a:fillRect/>
          </a:stretch>
        </p:blipFill>
        <p:spPr bwMode="auto">
          <a:xfrm>
            <a:off x="30163" y="6096000"/>
            <a:ext cx="639762" cy="639763"/>
          </a:xfrm>
          <a:prstGeom prst="rect">
            <a:avLst/>
          </a:prstGeom>
          <a:noFill/>
          <a:ln w="9525">
            <a:noFill/>
            <a:miter lim="800000"/>
            <a:headEnd/>
            <a:tailEnd/>
          </a:ln>
        </p:spPr>
      </p:pic>
      <p:cxnSp>
        <p:nvCxnSpPr>
          <p:cNvPr id="11" name="Straight Connector 10"/>
          <p:cNvCxnSpPr/>
          <p:nvPr userDrawn="1"/>
        </p:nvCxnSpPr>
        <p:spPr>
          <a:xfrm>
            <a:off x="685800" y="914400"/>
            <a:ext cx="8458200" cy="0"/>
          </a:xfrm>
          <a:prstGeom prst="line">
            <a:avLst/>
          </a:prstGeom>
          <a:ln w="38100">
            <a:solidFill>
              <a:srgbClr val="F4922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62000" y="6477000"/>
            <a:ext cx="8458200" cy="0"/>
          </a:xfrm>
          <a:prstGeom prst="line">
            <a:avLst/>
          </a:prstGeom>
          <a:ln w="19050">
            <a:solidFill>
              <a:srgbClr val="F492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83541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Lst>
  <p:hf hdr="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fontAlgn="base">
        <a:spcBef>
          <a:spcPct val="0"/>
        </a:spcBef>
        <a:spcAft>
          <a:spcPct val="0"/>
        </a:spcAft>
        <a:defRPr sz="4000">
          <a:solidFill>
            <a:schemeClr val="tx1"/>
          </a:solidFill>
          <a:latin typeface="Calibri" pitchFamily="34" charset="0"/>
        </a:defRPr>
      </a:lvl6pPr>
      <a:lvl7pPr marL="914400" algn="l" rtl="0" fontAlgn="base">
        <a:spcBef>
          <a:spcPct val="0"/>
        </a:spcBef>
        <a:spcAft>
          <a:spcPct val="0"/>
        </a:spcAft>
        <a:defRPr sz="4000">
          <a:solidFill>
            <a:schemeClr val="tx1"/>
          </a:solidFill>
          <a:latin typeface="Calibri" pitchFamily="34" charset="0"/>
        </a:defRPr>
      </a:lvl7pPr>
      <a:lvl8pPr marL="1371600" algn="l" rtl="0" fontAlgn="base">
        <a:spcBef>
          <a:spcPct val="0"/>
        </a:spcBef>
        <a:spcAft>
          <a:spcPct val="0"/>
        </a:spcAft>
        <a:defRPr sz="4000">
          <a:solidFill>
            <a:schemeClr val="tx1"/>
          </a:solidFill>
          <a:latin typeface="Calibri" pitchFamily="34" charset="0"/>
        </a:defRPr>
      </a:lvl8pPr>
      <a:lvl9pPr marL="1828800" algn="l" rtl="0" fontAlgn="base">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14400" y="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914400" y="1905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62000" y="6492901"/>
            <a:ext cx="2133600" cy="365125"/>
          </a:xfrm>
          <a:prstGeom prst="rect">
            <a:avLst/>
          </a:prstGeom>
        </p:spPr>
        <p:txBody>
          <a:bodyPr vert="horz" lIns="91440" tIns="45720" rIns="91440" bIns="45720" rtlCol="0" anchor="ctr"/>
          <a:lstStyle>
            <a:lvl1pPr algn="l">
              <a:defRPr sz="1200">
                <a:solidFill>
                  <a:prstClr val="black">
                    <a:tint val="75000"/>
                  </a:prstClr>
                </a:solidFill>
                <a:latin typeface="Calibri" pitchFamily="34"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781800" y="649290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fontAlgn="base">
              <a:spcBef>
                <a:spcPct val="0"/>
              </a:spcBef>
              <a:spcAft>
                <a:spcPct val="0"/>
              </a:spcAft>
              <a:defRPr/>
            </a:pPr>
            <a:fld id="{5175CCEE-8FCE-43B5-83AC-0F8B4C74B4E8}" type="slidenum">
              <a:rPr lang="en-US" altLang="en-US">
                <a:ea typeface="ＭＳ Ｐゴシック" pitchFamily="34" charset="-128"/>
              </a:rPr>
              <a:pPr fontAlgn="base">
                <a:spcBef>
                  <a:spcPct val="0"/>
                </a:spcBef>
                <a:spcAft>
                  <a:spcPct val="0"/>
                </a:spcAft>
                <a:defRPr/>
              </a:pPr>
              <a:t>‹#›</a:t>
            </a:fld>
            <a:endParaRPr lang="en-US" altLang="en-US">
              <a:ea typeface="ＭＳ Ｐゴシック" pitchFamily="34" charset="-128"/>
            </a:endParaRPr>
          </a:p>
        </p:txBody>
      </p:sp>
      <p:sp>
        <p:nvSpPr>
          <p:cNvPr id="7" name="Rectangle 6"/>
          <p:cNvSpPr/>
          <p:nvPr/>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2055" name="Picture 9" descr=" CASEL.gif                                                      001F8FF6Mac HD2                        BAA3AAA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63" y="609600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9543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4418" r:id="rId10"/>
  </p:sldLayoutIdLst>
  <p:hf hdr="0" dt="0"/>
  <p:txStyles>
    <p:titleStyle>
      <a:lvl1pPr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l" rtl="0" eaLnBrk="0" fontAlgn="base" hangingPunct="0">
        <a:spcBef>
          <a:spcPct val="0"/>
        </a:spcBef>
        <a:spcAft>
          <a:spcPct val="0"/>
        </a:spcAft>
        <a:defRPr sz="4000">
          <a:solidFill>
            <a:schemeClr val="tx1"/>
          </a:solidFill>
          <a:latin typeface="Calibri" pitchFamily="34" charset="0"/>
          <a:ea typeface="ＭＳ Ｐゴシック" charset="0"/>
        </a:defRPr>
      </a:lvl2pPr>
      <a:lvl3pPr algn="l" rtl="0" eaLnBrk="0" fontAlgn="base" hangingPunct="0">
        <a:spcBef>
          <a:spcPct val="0"/>
        </a:spcBef>
        <a:spcAft>
          <a:spcPct val="0"/>
        </a:spcAft>
        <a:defRPr sz="4000">
          <a:solidFill>
            <a:schemeClr val="tx1"/>
          </a:solidFill>
          <a:latin typeface="Calibri" pitchFamily="34" charset="0"/>
          <a:ea typeface="ＭＳ Ｐゴシック" charset="0"/>
        </a:defRPr>
      </a:lvl3pPr>
      <a:lvl4pPr algn="l" rtl="0" eaLnBrk="0" fontAlgn="base" hangingPunct="0">
        <a:spcBef>
          <a:spcPct val="0"/>
        </a:spcBef>
        <a:spcAft>
          <a:spcPct val="0"/>
        </a:spcAft>
        <a:defRPr sz="4000">
          <a:solidFill>
            <a:schemeClr val="tx1"/>
          </a:solidFill>
          <a:latin typeface="Calibri" pitchFamily="34" charset="0"/>
          <a:ea typeface="ＭＳ Ｐゴシック" charset="0"/>
        </a:defRPr>
      </a:lvl4pPr>
      <a:lvl5pPr algn="l" rtl="0" eaLnBrk="0" fontAlgn="base" hangingPunct="0">
        <a:spcBef>
          <a:spcPct val="0"/>
        </a:spcBef>
        <a:spcAft>
          <a:spcPct val="0"/>
        </a:spcAft>
        <a:defRPr sz="4000">
          <a:solidFill>
            <a:schemeClr val="tx1"/>
          </a:solidFill>
          <a:latin typeface="Calibri" pitchFamily="34" charset="0"/>
          <a:ea typeface="ＭＳ Ｐゴシック"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40000"/>
                <a:lumOff val="60000"/>
              </a:schemeClr>
            </a:gs>
            <a:gs pos="86000">
              <a:srgbClr val="FFFFFF"/>
            </a:gs>
          </a:gsLst>
          <a:lin ang="16260000" scaled="0"/>
          <a:tileRect/>
        </a:gra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914400" y="0"/>
            <a:ext cx="7696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914400" y="1905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92901"/>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781800" y="6492901"/>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fontAlgn="base">
              <a:spcBef>
                <a:spcPct val="0"/>
              </a:spcBef>
              <a:spcAft>
                <a:spcPct val="0"/>
              </a:spcAft>
              <a:defRPr/>
            </a:pPr>
            <a:fld id="{E2F2B9EF-A734-4AE4-9DF1-730747AF5240}"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7" name="Rectangle 6"/>
          <p:cNvSpPr/>
          <p:nvPr/>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16391" name="Picture 9" descr=" CASEL.gif                                                      001F8FF6Mac HD2                        BAA3AAA7:"/>
          <p:cNvPicPr>
            <a:picLocks noChangeAspect="1" noChangeArrowheads="1"/>
          </p:cNvPicPr>
          <p:nvPr/>
        </p:nvPicPr>
        <p:blipFill>
          <a:blip r:embed="rId11" cstate="print"/>
          <a:srcRect/>
          <a:stretch>
            <a:fillRect/>
          </a:stretch>
        </p:blipFill>
        <p:spPr bwMode="auto">
          <a:xfrm>
            <a:off x="30163" y="6096000"/>
            <a:ext cx="639762" cy="639763"/>
          </a:xfrm>
          <a:prstGeom prst="rect">
            <a:avLst/>
          </a:prstGeom>
          <a:noFill/>
          <a:ln w="9525">
            <a:noFill/>
            <a:miter lim="800000"/>
            <a:headEnd/>
            <a:tailEnd/>
          </a:ln>
        </p:spPr>
      </p:pic>
    </p:spTree>
    <p:extLst>
      <p:ext uri="{BB962C8B-B14F-4D97-AF65-F5344CB8AC3E}">
        <p14:creationId xmlns:p14="http://schemas.microsoft.com/office/powerpoint/2010/main" val="39083874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Lst>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hf hdr="0" dt="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40000"/>
                <a:lumOff val="60000"/>
              </a:schemeClr>
            </a:gs>
            <a:gs pos="86000">
              <a:srgbClr val="FFFFFF"/>
            </a:gs>
          </a:gsLst>
          <a:lin ang="1626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905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92884"/>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ea typeface="+mn-ea"/>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781800" y="6492884"/>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ea typeface="+mn-ea"/>
                <a:cs typeface="Arial" charset="0"/>
              </a:defRPr>
            </a:lvl1pPr>
          </a:lstStyle>
          <a:p>
            <a:pPr fontAlgn="base">
              <a:spcBef>
                <a:spcPct val="0"/>
              </a:spcBef>
              <a:spcAft>
                <a:spcPct val="0"/>
              </a:spcAft>
              <a:defRPr/>
            </a:pPr>
            <a:fld id="{A1316979-E6FC-1F4F-9DB3-572D72671759}"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7" name="Rectangle 6"/>
          <p:cNvSpPr/>
          <p:nvPr/>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1031" name="Picture 9" descr=" CASEL.gif                                                      001F8FF6Mac HD2                        BAA3AAA7:"/>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0163" y="609600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954514"/>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dt="0"/>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40000"/>
                <a:lumOff val="60000"/>
              </a:schemeClr>
            </a:gs>
            <a:gs pos="86000">
              <a:srgbClr val="FFFFFF"/>
            </a:gs>
          </a:gsLst>
          <a:lin ang="16260000" scaled="0"/>
          <a:tileRect/>
        </a:gra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914400" y="0"/>
            <a:ext cx="7696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914400" y="1905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9288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781800" y="649288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fontAlgn="base">
              <a:spcBef>
                <a:spcPct val="0"/>
              </a:spcBef>
              <a:spcAft>
                <a:spcPct val="0"/>
              </a:spcAft>
              <a:defRPr/>
            </a:pPr>
            <a:fld id="{E2F2B9EF-A734-4AE4-9DF1-730747AF5240}"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7" name="Rectangle 6"/>
          <p:cNvSpPr/>
          <p:nvPr/>
        </p:nvSpPr>
        <p:spPr>
          <a:xfrm>
            <a:off x="0" y="0"/>
            <a:ext cx="7318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400" dirty="0">
              <a:solidFill>
                <a:prstClr val="white"/>
              </a:solidFill>
            </a:endParaRPr>
          </a:p>
        </p:txBody>
      </p:sp>
      <p:pic>
        <p:nvPicPr>
          <p:cNvPr id="16391" name="Picture 9" descr=" CASEL.gif                                                      001F8FF6Mac HD2                        BAA3AAA7:"/>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0163" y="6096000"/>
            <a:ext cx="639762" cy="639763"/>
          </a:xfrm>
          <a:prstGeom prst="rect">
            <a:avLst/>
          </a:prstGeom>
          <a:noFill/>
          <a:ln w="9525">
            <a:noFill/>
            <a:miter lim="800000"/>
            <a:headEnd/>
            <a:tailEnd/>
          </a:ln>
        </p:spPr>
      </p:pic>
    </p:spTree>
    <p:extLst>
      <p:ext uri="{BB962C8B-B14F-4D97-AF65-F5344CB8AC3E}">
        <p14:creationId xmlns:p14="http://schemas.microsoft.com/office/powerpoint/2010/main" val="311659424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Lst>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hf hdr="0" dt="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50.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15.xml"/><Relationship Id="rId5" Type="http://schemas.openxmlformats.org/officeDocument/2006/relationships/image" Target="../media/image31.jpe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3.xml"/><Relationship Id="rId1" Type="http://schemas.openxmlformats.org/officeDocument/2006/relationships/themeOverride" Target="../theme/themeOverride6.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4.xml"/><Relationship Id="rId1" Type="http://schemas.openxmlformats.org/officeDocument/2006/relationships/themeOverride" Target="../theme/themeOverride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4.xml"/><Relationship Id="rId1" Type="http://schemas.openxmlformats.org/officeDocument/2006/relationships/themeOverride" Target="../theme/themeOverride1.xml"/><Relationship Id="rId4" Type="http://schemas.openxmlformats.org/officeDocument/2006/relationships/image" Target="../media/image16.emf"/></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8.jpeg"/><Relationship Id="rId2" Type="http://schemas.openxmlformats.org/officeDocument/2006/relationships/slideLayout" Target="../slideLayouts/slideLayout46.xml"/><Relationship Id="rId1" Type="http://schemas.openxmlformats.org/officeDocument/2006/relationships/themeOverride" Target="../theme/themeOverride8.xml"/><Relationship Id="rId6" Type="http://schemas.openxmlformats.org/officeDocument/2006/relationships/image" Target="../media/image47.jpeg"/><Relationship Id="rId5" Type="http://schemas.microsoft.com/office/2007/relationships/hdphoto" Target="../media/hdphoto1.wdp"/><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149.xml"/><Relationship Id="rId6" Type="http://schemas.openxmlformats.org/officeDocument/2006/relationships/image" Target="../media/image50.jpeg"/><Relationship Id="rId5" Type="http://schemas.openxmlformats.org/officeDocument/2006/relationships/hyperlink" Target="mailto:prandall-garner@casel.org" TargetMode="External"/><Relationship Id="rId4" Type="http://schemas.openxmlformats.org/officeDocument/2006/relationships/hyperlink" Target="http://www.casel.or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3.xml"/><Relationship Id="rId1" Type="http://schemas.openxmlformats.org/officeDocument/2006/relationships/themeOverride" Target="../theme/themeOverride2.xml"/><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5.xml"/><Relationship Id="rId7" Type="http://schemas.openxmlformats.org/officeDocument/2006/relationships/image" Target="../media/image23.png"/><Relationship Id="rId2" Type="http://schemas.openxmlformats.org/officeDocument/2006/relationships/slideLayout" Target="../slideLayouts/slideLayout43.xml"/><Relationship Id="rId1" Type="http://schemas.openxmlformats.org/officeDocument/2006/relationships/themeOverride" Target="../theme/themeOverride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4.xml"/><Relationship Id="rId1" Type="http://schemas.openxmlformats.org/officeDocument/2006/relationships/themeOverride" Target="../theme/themeOverride4.xml"/><Relationship Id="rId6" Type="http://schemas.openxmlformats.org/officeDocument/2006/relationships/image" Target="../media/image11.jpeg"/><Relationship Id="rId5" Type="http://schemas.openxmlformats.org/officeDocument/2006/relationships/image" Target="../media/image8.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6.xml"/><Relationship Id="rId1" Type="http://schemas.openxmlformats.org/officeDocument/2006/relationships/themeOverride" Target="../theme/themeOverride5.xml"/><Relationship Id="rId5" Type="http://schemas.openxmlformats.org/officeDocument/2006/relationships/image" Target="../media/image27.png"/><Relationship Id="rId4" Type="http://schemas.openxmlformats.org/officeDocument/2006/relationships/hyperlink" Target="https://www.youtube.com/watch?v=DqNn9qWoO1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06775"/>
            <a:ext cx="7772400" cy="1470025"/>
          </a:xfrm>
        </p:spPr>
        <p:txBody>
          <a:bodyPr>
            <a:normAutofit/>
          </a:bodyPr>
          <a:lstStyle/>
          <a:p>
            <a:r>
              <a:rPr lang="en-US" sz="2800" b="1" dirty="0"/>
              <a:t>Building Supportive School Communities: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905000"/>
            <a:ext cx="1676400" cy="1676400"/>
          </a:xfrm>
          <a:prstGeom prst="rect">
            <a:avLst/>
          </a:prstGeom>
        </p:spPr>
      </p:pic>
      <p:sp>
        <p:nvSpPr>
          <p:cNvPr id="8" name="Content Placeholder 2"/>
          <p:cNvSpPr txBox="1">
            <a:spLocks/>
          </p:cNvSpPr>
          <p:nvPr/>
        </p:nvSpPr>
        <p:spPr>
          <a:xfrm>
            <a:off x="381000" y="4876800"/>
            <a:ext cx="8229600" cy="106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lvl="1" defTabSz="457189">
              <a:defRPr/>
            </a:pPr>
            <a:r>
              <a:rPr lang="en-US" sz="2000" b="1" dirty="0">
                <a:solidFill>
                  <a:prstClr val="black">
                    <a:tint val="75000"/>
                  </a:prstClr>
                </a:solidFill>
              </a:rPr>
              <a:t>IIRP’s 23</a:t>
            </a:r>
            <a:r>
              <a:rPr lang="en-US" sz="2000" b="1" baseline="30000" dirty="0">
                <a:solidFill>
                  <a:prstClr val="black">
                    <a:tint val="75000"/>
                  </a:prstClr>
                </a:solidFill>
              </a:rPr>
              <a:t>rd</a:t>
            </a:r>
            <a:r>
              <a:rPr lang="en-US" sz="2000" b="1" dirty="0">
                <a:solidFill>
                  <a:prstClr val="black">
                    <a:tint val="75000"/>
                  </a:prstClr>
                </a:solidFill>
              </a:rPr>
              <a:t> World Conference: Learning in the 21</a:t>
            </a:r>
            <a:r>
              <a:rPr lang="en-US" sz="2000" b="1" baseline="30000" dirty="0">
                <a:solidFill>
                  <a:prstClr val="black">
                    <a:tint val="75000"/>
                  </a:prstClr>
                </a:solidFill>
              </a:rPr>
              <a:t>st</a:t>
            </a:r>
            <a:r>
              <a:rPr lang="en-US" sz="2000" b="1" dirty="0">
                <a:solidFill>
                  <a:prstClr val="black">
                    <a:tint val="75000"/>
                  </a:prstClr>
                </a:solidFill>
              </a:rPr>
              <a:t> Century:</a:t>
            </a:r>
          </a:p>
          <a:p>
            <a:pPr marL="0" lvl="1" defTabSz="457189">
              <a:defRPr/>
            </a:pPr>
            <a:r>
              <a:rPr lang="en-US" sz="2000" b="1" dirty="0">
                <a:solidFill>
                  <a:prstClr val="black">
                    <a:tint val="75000"/>
                  </a:prstClr>
                </a:solidFill>
              </a:rPr>
              <a:t>A Restorative Vision</a:t>
            </a:r>
          </a:p>
          <a:p>
            <a:pPr marL="0" lvl="1" defTabSz="457189">
              <a:defRPr/>
            </a:pPr>
            <a:r>
              <a:rPr lang="en-US" sz="2000" b="1" dirty="0">
                <a:solidFill>
                  <a:prstClr val="black">
                    <a:tint val="75000"/>
                  </a:prstClr>
                </a:solidFill>
              </a:rPr>
              <a:t>October 24, 2017</a:t>
            </a:r>
          </a:p>
          <a:p>
            <a:pPr marL="0" lvl="1" defTabSz="457189">
              <a:defRPr/>
            </a:pPr>
            <a:r>
              <a:rPr lang="en-US" sz="2000" b="1" dirty="0">
                <a:solidFill>
                  <a:prstClr val="black">
                    <a:tint val="75000"/>
                  </a:prstClr>
                </a:solidFill>
              </a:rPr>
              <a:t>Dr. Pamela Randall-Garner</a:t>
            </a:r>
          </a:p>
        </p:txBody>
      </p:sp>
      <p:pic>
        <p:nvPicPr>
          <p:cNvPr id="6" name="Picture 2" descr="C:\Users\mserbe\Desktop\Austin School Visit2.JPG"/>
          <p:cNvPicPr>
            <a:picLocks noChangeAspect="1" noChangeArrowheads="1"/>
          </p:cNvPicPr>
          <p:nvPr/>
        </p:nvPicPr>
        <p:blipFill>
          <a:blip r:embed="rId4" cstate="print"/>
          <a:srcRect/>
          <a:stretch>
            <a:fillRect/>
          </a:stretch>
        </p:blipFill>
        <p:spPr bwMode="auto">
          <a:xfrm>
            <a:off x="381000" y="457201"/>
            <a:ext cx="1142999" cy="757237"/>
          </a:xfrm>
          <a:prstGeom prst="rect">
            <a:avLst/>
          </a:prstGeom>
          <a:noFill/>
        </p:spPr>
      </p:pic>
      <p:pic>
        <p:nvPicPr>
          <p:cNvPr id="7" name="Picture 4" descr="C:\Users\mserbe\Desktop\Austin School Visit4.JPG"/>
          <p:cNvPicPr>
            <a:picLocks noChangeAspect="1" noChangeArrowheads="1"/>
          </p:cNvPicPr>
          <p:nvPr/>
        </p:nvPicPr>
        <p:blipFill>
          <a:blip r:embed="rId5" cstate="print"/>
          <a:srcRect l="13333" r="13333" b="20126"/>
          <a:stretch>
            <a:fillRect/>
          </a:stretch>
        </p:blipFill>
        <p:spPr bwMode="auto">
          <a:xfrm>
            <a:off x="7696200" y="457201"/>
            <a:ext cx="1066800" cy="769793"/>
          </a:xfrm>
          <a:prstGeom prst="rect">
            <a:avLst/>
          </a:prstGeom>
          <a:noFill/>
        </p:spPr>
      </p:pic>
      <p:pic>
        <p:nvPicPr>
          <p:cNvPr id="9" name="Picture 8" descr="iStock_000003539824XSmall.jpeg"/>
          <p:cNvPicPr/>
          <p:nvPr/>
        </p:nvPicPr>
        <p:blipFill rotWithShape="1">
          <a:blip r:embed="rId6" cstate="print">
            <a:lum bright="-8000" contrast="-24000"/>
          </a:blip>
          <a:srcRect b="1235"/>
          <a:stretch/>
        </p:blipFill>
        <p:spPr>
          <a:xfrm>
            <a:off x="3429000" y="457201"/>
            <a:ext cx="1040074" cy="777240"/>
          </a:xfrm>
          <a:prstGeom prst="rect">
            <a:avLst/>
          </a:prstGeom>
          <a:solidFill>
            <a:schemeClr val="tx1">
              <a:lumMod val="65000"/>
              <a:lumOff val="35000"/>
            </a:schemeClr>
          </a:solidFill>
        </p:spPr>
      </p:pic>
      <p:pic>
        <p:nvPicPr>
          <p:cNvPr id="10" name="Picture 9" descr="0000019056-iStock_000003470902Small.jpg"/>
          <p:cNvPicPr>
            <a:picLocks noChangeAspect="1"/>
          </p:cNvPicPr>
          <p:nvPr/>
        </p:nvPicPr>
        <p:blipFill rotWithShape="1">
          <a:blip r:embed="rId7" cstate="print"/>
          <a:srcRect b="3982"/>
          <a:stretch/>
        </p:blipFill>
        <p:spPr>
          <a:xfrm>
            <a:off x="4419600" y="457200"/>
            <a:ext cx="1066800" cy="767529"/>
          </a:xfrm>
          <a:prstGeom prst="rect">
            <a:avLst/>
          </a:prstGeom>
          <a:solidFill>
            <a:schemeClr val="tx1">
              <a:lumMod val="65000"/>
              <a:lumOff val="35000"/>
            </a:schemeClr>
          </a:solidFill>
          <a:ln>
            <a:noFill/>
          </a:ln>
        </p:spPr>
      </p:pic>
      <p:pic>
        <p:nvPicPr>
          <p:cNvPr id="11" name="Picture 3" descr="C:\Users\mserbe\Desktop\teensymca.jpg"/>
          <p:cNvPicPr>
            <a:picLocks noChangeAspect="1" noChangeArrowheads="1"/>
          </p:cNvPicPr>
          <p:nvPr/>
        </p:nvPicPr>
        <p:blipFill>
          <a:blip r:embed="rId8" cstate="print"/>
          <a:srcRect/>
          <a:stretch>
            <a:fillRect/>
          </a:stretch>
        </p:blipFill>
        <p:spPr bwMode="auto">
          <a:xfrm>
            <a:off x="6553200" y="457201"/>
            <a:ext cx="1175327" cy="762000"/>
          </a:xfrm>
          <a:prstGeom prst="rect">
            <a:avLst/>
          </a:prstGeom>
          <a:noFill/>
        </p:spPr>
      </p:pic>
      <p:pic>
        <p:nvPicPr>
          <p:cNvPr id="12" name="Picture 4" descr="C:\Users\mserbe\Desktop\Austin School Visit11.JPG"/>
          <p:cNvPicPr>
            <a:picLocks noChangeAspect="1" noChangeArrowheads="1"/>
          </p:cNvPicPr>
          <p:nvPr/>
        </p:nvPicPr>
        <p:blipFill>
          <a:blip r:embed="rId9" cstate="print"/>
          <a:srcRect l="21333" t="5031" r="13333" b="15094"/>
          <a:stretch>
            <a:fillRect/>
          </a:stretch>
        </p:blipFill>
        <p:spPr bwMode="auto">
          <a:xfrm>
            <a:off x="1524000" y="457200"/>
            <a:ext cx="940801" cy="762000"/>
          </a:xfrm>
          <a:prstGeom prst="rect">
            <a:avLst/>
          </a:prstGeom>
          <a:noFill/>
        </p:spPr>
      </p:pic>
      <p:pic>
        <p:nvPicPr>
          <p:cNvPr id="13" name="Picture 6"/>
          <p:cNvPicPr>
            <a:picLocks noChangeAspect="1" noChangeArrowheads="1"/>
          </p:cNvPicPr>
          <p:nvPr/>
        </p:nvPicPr>
        <p:blipFill>
          <a:blip r:embed="rId10" cstate="print"/>
          <a:srcRect/>
          <a:stretch>
            <a:fillRect/>
          </a:stretch>
        </p:blipFill>
        <p:spPr bwMode="auto">
          <a:xfrm>
            <a:off x="2438400" y="457201"/>
            <a:ext cx="1019880" cy="762000"/>
          </a:xfrm>
          <a:prstGeom prst="rect">
            <a:avLst/>
          </a:prstGeom>
          <a:noFill/>
          <a:ln w="9525">
            <a:noFill/>
            <a:miter lim="800000"/>
            <a:headEnd/>
            <a:tailEnd/>
          </a:ln>
        </p:spPr>
      </p:pic>
      <p:pic>
        <p:nvPicPr>
          <p:cNvPr id="14" name="Picture 5" descr="C:\Users\mserbe\Desktop\Austin School Visit12.JPG"/>
          <p:cNvPicPr>
            <a:picLocks noChangeAspect="1" noChangeArrowheads="1"/>
          </p:cNvPicPr>
          <p:nvPr/>
        </p:nvPicPr>
        <p:blipFill>
          <a:blip r:embed="rId11" cstate="print"/>
          <a:srcRect l="12000" t="4528" b="5660"/>
          <a:stretch>
            <a:fillRect/>
          </a:stretch>
        </p:blipFill>
        <p:spPr bwMode="auto">
          <a:xfrm>
            <a:off x="5486400" y="457201"/>
            <a:ext cx="1126994" cy="762000"/>
          </a:xfrm>
          <a:prstGeom prst="rect">
            <a:avLst/>
          </a:prstGeom>
          <a:noFill/>
        </p:spPr>
      </p:pic>
      <p:sp>
        <p:nvSpPr>
          <p:cNvPr id="4" name="TextBox 3"/>
          <p:cNvSpPr txBox="1"/>
          <p:nvPr/>
        </p:nvSpPr>
        <p:spPr>
          <a:xfrm>
            <a:off x="1676400" y="4419600"/>
            <a:ext cx="5715000" cy="400110"/>
          </a:xfrm>
          <a:prstGeom prst="rect">
            <a:avLst/>
          </a:prstGeom>
          <a:noFill/>
        </p:spPr>
        <p:txBody>
          <a:bodyPr wrap="square" rtlCol="0">
            <a:spAutoFit/>
          </a:bodyPr>
          <a:lstStyle/>
          <a:p>
            <a:pPr algn="ctr"/>
            <a:r>
              <a:rPr lang="en-US" sz="2000" b="1" dirty="0"/>
              <a:t>The Impact of Social, Emotional Learning, and Equity</a:t>
            </a:r>
          </a:p>
        </p:txBody>
      </p:sp>
    </p:spTree>
    <p:extLst>
      <p:ext uri="{BB962C8B-B14F-4D97-AF65-F5344CB8AC3E}">
        <p14:creationId xmlns:p14="http://schemas.microsoft.com/office/powerpoint/2010/main" val="50367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14400" y="289980"/>
            <a:ext cx="8229600" cy="1234020"/>
          </a:xfrm>
        </p:spPr>
        <p:txBody>
          <a:bodyPr/>
          <a:lstStyle/>
          <a:p>
            <a:pPr algn="ctr" eaLnBrk="1" hangingPunct="1"/>
            <a:br>
              <a:rPr lang="en-US" sz="3600" dirty="0">
                <a:solidFill>
                  <a:srgbClr val="0066FF"/>
                </a:solidFill>
              </a:rPr>
            </a:br>
            <a:r>
              <a:rPr lang="en-US" sz="3200" dirty="0">
                <a:solidFill>
                  <a:srgbClr val="0066FF"/>
                </a:solidFill>
              </a:rPr>
              <a:t>1997: CASEL Defines the Field of SEL</a:t>
            </a:r>
            <a:br>
              <a:rPr lang="en-US" sz="3200" dirty="0">
                <a:solidFill>
                  <a:srgbClr val="0066FF"/>
                </a:solidFill>
              </a:rPr>
            </a:br>
            <a:r>
              <a:rPr lang="en-US" sz="3200" dirty="0">
                <a:solidFill>
                  <a:srgbClr val="0066FF"/>
                </a:solidFill>
              </a:rPr>
              <a:t> </a:t>
            </a:r>
            <a:br>
              <a:rPr lang="en-US" sz="3200" dirty="0">
                <a:solidFill>
                  <a:srgbClr val="0066FF"/>
                </a:solidFill>
              </a:rPr>
            </a:br>
            <a:br>
              <a:rPr lang="en-US" sz="3200" dirty="0">
                <a:solidFill>
                  <a:srgbClr val="0066FF"/>
                </a:solidFill>
              </a:rPr>
            </a:br>
            <a:br>
              <a:rPr lang="en-US" sz="3200" dirty="0">
                <a:solidFill>
                  <a:srgbClr val="0066FF"/>
                </a:solidFill>
              </a:rPr>
            </a:br>
            <a:br>
              <a:rPr lang="en-US" sz="3200" dirty="0">
                <a:solidFill>
                  <a:srgbClr val="0066FF"/>
                </a:solidFill>
              </a:rPr>
            </a:br>
            <a:br>
              <a:rPr lang="en-US" sz="3200" dirty="0">
                <a:solidFill>
                  <a:srgbClr val="0066FF"/>
                </a:solidFill>
              </a:rPr>
            </a:br>
            <a:br>
              <a:rPr lang="en-US" sz="3200" dirty="0">
                <a:solidFill>
                  <a:srgbClr val="0066FF"/>
                </a:solidFill>
              </a:rPr>
            </a:br>
            <a:br>
              <a:rPr lang="en-US" sz="3200" dirty="0">
                <a:solidFill>
                  <a:srgbClr val="0066FF"/>
                </a:solidFill>
              </a:rPr>
            </a:br>
            <a:r>
              <a:rPr lang="en-US" sz="3600" dirty="0">
                <a:solidFill>
                  <a:srgbClr val="0066FF"/>
                </a:solidFill>
              </a:rPr>
              <a:t>2015: Current and Future Perspectives on</a:t>
            </a:r>
            <a:br>
              <a:rPr lang="en-US" sz="3600" dirty="0">
                <a:solidFill>
                  <a:srgbClr val="0066FF"/>
                </a:solidFill>
              </a:rPr>
            </a:br>
            <a:r>
              <a:rPr lang="en-US" sz="3600" dirty="0">
                <a:solidFill>
                  <a:srgbClr val="0066FF"/>
                </a:solidFill>
              </a:rPr>
              <a:t>Social and Emotional Learning</a:t>
            </a:r>
            <a:endParaRPr lang="en-US" sz="3600" b="1" dirty="0"/>
          </a:p>
        </p:txBody>
      </p:sp>
      <p:sp>
        <p:nvSpPr>
          <p:cNvPr id="17412" name="TextBox 6"/>
          <p:cNvSpPr txBox="1">
            <a:spLocks noChangeArrowheads="1"/>
          </p:cNvSpPr>
          <p:nvPr/>
        </p:nvSpPr>
        <p:spPr bwMode="auto">
          <a:xfrm>
            <a:off x="6553200" y="4267200"/>
            <a:ext cx="2057400" cy="523875"/>
          </a:xfrm>
          <a:prstGeom prst="rect">
            <a:avLst/>
          </a:prstGeom>
          <a:noFill/>
          <a:ln w="9525">
            <a:noFill/>
            <a:miter lim="800000"/>
            <a:headEnd/>
            <a:tailEnd/>
          </a:ln>
        </p:spPr>
        <p:txBody>
          <a:bodyPr>
            <a:spAutoFit/>
          </a:bodyPr>
          <a:lstStyle/>
          <a:p>
            <a:endParaRPr lang="en-US" sz="28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76400"/>
            <a:ext cx="2990850" cy="450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657600"/>
            <a:ext cx="884237"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12"/>
          <p:cNvPicPr>
            <a:picLocks noGrp="1" noChangeAspect="1" noChangeArrowheads="1"/>
          </p:cNvPicPr>
          <p:nvPr>
            <p:ph sz="half" idx="1"/>
          </p:nvPr>
        </p:nvPicPr>
        <p:blipFill>
          <a:blip r:embed="rId5" cstate="print"/>
          <a:stretch>
            <a:fillRect/>
          </a:stretch>
        </p:blipFill>
        <p:spPr>
          <a:xfrm>
            <a:off x="1295400" y="1752600"/>
            <a:ext cx="3208337" cy="4068763"/>
          </a:xfrm>
          <a:effectLst>
            <a:outerShdw blurRad="63500" algn="tl" rotWithShape="0">
              <a:srgbClr val="000000">
                <a:alpha val="70000"/>
              </a:srgbClr>
            </a:outerShdw>
          </a:effectLst>
        </p:spPr>
      </p:pic>
    </p:spTree>
    <p:extLst>
      <p:ext uri="{BB962C8B-B14F-4D97-AF65-F5344CB8AC3E}">
        <p14:creationId xmlns:p14="http://schemas.microsoft.com/office/powerpoint/2010/main" val="181445750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066800" y="1219200"/>
            <a:ext cx="8077200" cy="5638800"/>
          </a:xfrm>
          <a:prstGeom prst="rect">
            <a:avLst/>
          </a:prstGeom>
          <a:noFill/>
          <a:ln w="9525">
            <a:noFill/>
            <a:round/>
            <a:headEnd/>
            <a:tailEnd/>
          </a:ln>
        </p:spPr>
        <p:txBody>
          <a:bodyPr/>
          <a:lstStyle/>
          <a:p>
            <a:pPr defTabSz="457200" eaLnBrk="0" hangingPunct="0">
              <a:lnSpc>
                <a:spcPct val="80000"/>
              </a:lnSpc>
              <a:spcAft>
                <a:spcPts val="1200"/>
              </a:spcAft>
              <a:buClr>
                <a:srgbClr val="000000"/>
              </a:buClr>
              <a:buSzPct val="100000"/>
              <a:buFont typeface="Times New Roman" pitchFamily="1"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200" b="1" dirty="0">
                <a:solidFill>
                  <a:srgbClr val="000000"/>
                </a:solidFill>
                <a:ea typeface="MS PGothic" pitchFamily="34" charset="-128"/>
                <a:cs typeface="Arial" charset="0"/>
              </a:rPr>
              <a:t>Science Links SEL to Student Gains:</a:t>
            </a:r>
            <a:r>
              <a:rPr lang="en-US" sz="3200" dirty="0">
                <a:solidFill>
                  <a:srgbClr val="000000"/>
                </a:solidFill>
                <a:ea typeface="MS PGothic" pitchFamily="34" charset="-128"/>
                <a:cs typeface="Arial" charset="0"/>
              </a:rPr>
              <a:t>  </a:t>
            </a:r>
          </a:p>
          <a:p>
            <a:pPr marL="1423988" lvl="2" indent="-223838" defTabSz="457200" eaLnBrk="0" hangingPunct="0">
              <a:lnSpc>
                <a:spcPct val="80000"/>
              </a:lnSpc>
              <a:spcAft>
                <a:spcPts val="1200"/>
              </a:spcAft>
              <a:buClr>
                <a:srgbClr val="008000"/>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solidFill>
                  <a:srgbClr val="008000"/>
                </a:solidFill>
                <a:ea typeface="MS PGothic" pitchFamily="34" charset="-128"/>
                <a:cs typeface="Arial" charset="0"/>
              </a:rPr>
              <a:t>Social-emotional skills  </a:t>
            </a:r>
          </a:p>
          <a:p>
            <a:pPr marL="1423988" lvl="2" indent="-223838" defTabSz="457200" eaLnBrk="0" hangingPunct="0">
              <a:lnSpc>
                <a:spcPct val="80000"/>
              </a:lnSpc>
              <a:spcAft>
                <a:spcPts val="1200"/>
              </a:spcAft>
              <a:buClr>
                <a:srgbClr val="008000"/>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solidFill>
                  <a:srgbClr val="008000"/>
                </a:solidFill>
                <a:ea typeface="MS PGothic" pitchFamily="34" charset="-128"/>
                <a:cs typeface="Arial" charset="0"/>
              </a:rPr>
              <a:t>Improved attitudes about self, others, and school</a:t>
            </a:r>
          </a:p>
          <a:p>
            <a:pPr marL="1423988" lvl="2" indent="-223838" defTabSz="457200" eaLnBrk="0" hangingPunct="0">
              <a:lnSpc>
                <a:spcPct val="80000"/>
              </a:lnSpc>
              <a:spcAft>
                <a:spcPts val="1200"/>
              </a:spcAft>
              <a:buClr>
                <a:srgbClr val="008000"/>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solidFill>
                  <a:srgbClr val="008000"/>
                </a:solidFill>
                <a:ea typeface="MS PGothic" pitchFamily="34" charset="-128"/>
                <a:cs typeface="Arial" charset="0"/>
              </a:rPr>
              <a:t>Positive classroom behavior </a:t>
            </a:r>
          </a:p>
          <a:p>
            <a:pPr marL="1423988" lvl="2" indent="-223838" defTabSz="457200" eaLnBrk="0" hangingPunct="0">
              <a:lnSpc>
                <a:spcPct val="80000"/>
              </a:lnSpc>
              <a:spcAft>
                <a:spcPts val="2400"/>
              </a:spcAft>
              <a:buClr>
                <a:srgbClr val="008000"/>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solidFill>
                  <a:srgbClr val="008000"/>
                </a:solidFill>
                <a:ea typeface="MS PGothic" pitchFamily="34" charset="-128"/>
                <a:cs typeface="Arial" charset="0"/>
              </a:rPr>
              <a:t>11 percentile-point gain on standardized achievement tests</a:t>
            </a:r>
          </a:p>
          <a:p>
            <a:pPr defTabSz="457200" eaLnBrk="0" hangingPunct="0">
              <a:lnSpc>
                <a:spcPct val="80000"/>
              </a:lnSpc>
              <a:spcBef>
                <a:spcPts val="2400"/>
              </a:spcBef>
              <a:spcAft>
                <a:spcPts val="1200"/>
              </a:spcAft>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200" b="1" dirty="0">
                <a:solidFill>
                  <a:srgbClr val="000000"/>
                </a:solidFill>
                <a:ea typeface="MS PGothic" pitchFamily="34" charset="-128"/>
                <a:cs typeface="Arial" charset="0"/>
              </a:rPr>
              <a:t>And Reduced Risks for Failure:</a:t>
            </a:r>
            <a:r>
              <a:rPr lang="en-US" sz="3200" dirty="0">
                <a:solidFill>
                  <a:srgbClr val="000000"/>
                </a:solidFill>
                <a:ea typeface="MS PGothic" pitchFamily="34" charset="-128"/>
                <a:cs typeface="Arial" charset="0"/>
              </a:rPr>
              <a:t>  </a:t>
            </a:r>
          </a:p>
          <a:p>
            <a:pPr marL="1423988" lvl="2" indent="-223838" defTabSz="457200" eaLnBrk="0" hangingPunct="0">
              <a:lnSpc>
                <a:spcPct val="80000"/>
              </a:lnSpc>
              <a:spcAft>
                <a:spcPts val="1200"/>
              </a:spcAft>
              <a:buClr>
                <a:srgbClr val="C00000"/>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solidFill>
                  <a:srgbClr val="C00000"/>
                </a:solidFill>
                <a:ea typeface="MS PGothic" pitchFamily="34" charset="-128"/>
                <a:cs typeface="Arial" charset="0"/>
              </a:rPr>
              <a:t>Conduct problems</a:t>
            </a:r>
          </a:p>
          <a:p>
            <a:pPr marL="1423988" lvl="2" indent="-223838" defTabSz="457200" eaLnBrk="0" hangingPunct="0">
              <a:lnSpc>
                <a:spcPct val="80000"/>
              </a:lnSpc>
              <a:spcAft>
                <a:spcPts val="600"/>
              </a:spcAft>
              <a:buClr>
                <a:srgbClr val="C00000"/>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solidFill>
                  <a:srgbClr val="C00000"/>
                </a:solidFill>
                <a:ea typeface="MS PGothic" pitchFamily="34" charset="-128"/>
                <a:cs typeface="Arial" charset="0"/>
              </a:rPr>
              <a:t>Emotional distress  </a:t>
            </a:r>
          </a:p>
        </p:txBody>
      </p:sp>
      <p:sp>
        <p:nvSpPr>
          <p:cNvPr id="8195" name="AutoShape 3"/>
          <p:cNvSpPr>
            <a:spLocks noChangeArrowheads="1"/>
          </p:cNvSpPr>
          <p:nvPr/>
        </p:nvSpPr>
        <p:spPr bwMode="auto">
          <a:xfrm>
            <a:off x="1374775" y="2438400"/>
            <a:ext cx="800100" cy="914400"/>
          </a:xfrm>
          <a:prstGeom prst="upArrow">
            <a:avLst>
              <a:gd name="adj1" fmla="val 50000"/>
              <a:gd name="adj2" fmla="val 50000"/>
            </a:avLst>
          </a:prstGeom>
          <a:solidFill>
            <a:srgbClr val="6CFB25"/>
          </a:solidFill>
          <a:ln w="9360">
            <a:noFill/>
            <a:round/>
            <a:headEnd/>
            <a:tailEnd/>
          </a:ln>
          <a:effectLst>
            <a:outerShdw dist="35921" dir="2700000" algn="ctr" rotWithShape="0">
              <a:srgbClr val="808080"/>
            </a:outerShdw>
          </a:effectLst>
        </p:spPr>
        <p:txBody>
          <a:bodyPr wrap="none" anchor="ctr"/>
          <a:lstStyle/>
          <a:p>
            <a:pPr eaLnBrk="0" fontAlgn="base" hangingPunct="0">
              <a:spcBef>
                <a:spcPct val="0"/>
              </a:spcBef>
              <a:spcAft>
                <a:spcPct val="0"/>
              </a:spcAft>
              <a:buClr>
                <a:srgbClr val="000000"/>
              </a:buClr>
              <a:buSzPct val="100000"/>
              <a:buFont typeface="Times New Roman" pitchFamily="18" charset="0"/>
              <a:buNone/>
              <a:defRPr/>
            </a:pPr>
            <a:endParaRPr lang="en-US" sz="2400" dirty="0">
              <a:solidFill>
                <a:prstClr val="black"/>
              </a:solidFill>
              <a:latin typeface="Arial" pitchFamily="34" charset="0"/>
              <a:ea typeface="MS PGothic" pitchFamily="34" charset="-128"/>
              <a:cs typeface="Arial" pitchFamily="34" charset="0"/>
            </a:endParaRPr>
          </a:p>
        </p:txBody>
      </p:sp>
      <p:sp>
        <p:nvSpPr>
          <p:cNvPr id="8196" name="AutoShape 4"/>
          <p:cNvSpPr>
            <a:spLocks noChangeArrowheads="1"/>
          </p:cNvSpPr>
          <p:nvPr/>
        </p:nvSpPr>
        <p:spPr bwMode="auto">
          <a:xfrm rot="10800000">
            <a:off x="1371600" y="5181600"/>
            <a:ext cx="762000" cy="838200"/>
          </a:xfrm>
          <a:prstGeom prst="upArrow">
            <a:avLst>
              <a:gd name="adj1" fmla="val 50000"/>
              <a:gd name="adj2" fmla="val 49999"/>
            </a:avLst>
          </a:prstGeom>
          <a:solidFill>
            <a:srgbClr val="FF1C1B"/>
          </a:solidFill>
          <a:ln w="9360">
            <a:noFill/>
            <a:round/>
            <a:headEnd/>
            <a:tailEnd/>
          </a:ln>
          <a:effectLst>
            <a:outerShdw dist="35921" dir="2700000" algn="ctr" rotWithShape="0">
              <a:srgbClr val="808080"/>
            </a:outerShdw>
          </a:effectLst>
        </p:spPr>
        <p:txBody>
          <a:bodyPr wrap="none" anchor="ctr"/>
          <a:lstStyle/>
          <a:p>
            <a:pPr eaLnBrk="0" fontAlgn="base" hangingPunct="0">
              <a:spcBef>
                <a:spcPct val="0"/>
              </a:spcBef>
              <a:spcAft>
                <a:spcPct val="0"/>
              </a:spcAft>
              <a:buClr>
                <a:srgbClr val="000000"/>
              </a:buClr>
              <a:buSzPct val="100000"/>
              <a:buFont typeface="Times New Roman" pitchFamily="18" charset="0"/>
              <a:buNone/>
              <a:defRPr/>
            </a:pPr>
            <a:endParaRPr lang="en-US" sz="2400" dirty="0">
              <a:solidFill>
                <a:prstClr val="black"/>
              </a:solidFill>
              <a:latin typeface="Arial" pitchFamily="34" charset="0"/>
              <a:ea typeface="MS PGothic" pitchFamily="34" charset="-128"/>
              <a:cs typeface="Arial" pitchFamily="34" charset="0"/>
            </a:endParaRPr>
          </a:p>
        </p:txBody>
      </p:sp>
      <p:sp>
        <p:nvSpPr>
          <p:cNvPr id="13317" name="Rectangle 5"/>
          <p:cNvSpPr>
            <a:spLocks noChangeArrowheads="1"/>
          </p:cNvSpPr>
          <p:nvPr/>
        </p:nvSpPr>
        <p:spPr bwMode="auto">
          <a:xfrm>
            <a:off x="2133600" y="6133288"/>
            <a:ext cx="6324600" cy="648512"/>
          </a:xfrm>
          <a:prstGeom prst="rect">
            <a:avLst/>
          </a:prstGeom>
          <a:noFill/>
          <a:ln w="9525">
            <a:noFill/>
            <a:round/>
            <a:headEnd/>
            <a:tailEnd/>
          </a:ln>
        </p:spPr>
        <p:txBody>
          <a:bodyPr wrap="square" lIns="90000" tIns="46800" rIns="90000" bIns="46800">
            <a:spAutoFit/>
          </a:bodyPr>
          <a:lstStyle/>
          <a:p>
            <a:pPr defTabSz="457200" eaLnBrk="0" fontAlgn="base" hangingPunct="0">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a:solidFill>
                  <a:srgbClr val="000000"/>
                </a:solidFill>
                <a:ea typeface="MS PGothic" pitchFamily="34" charset="-128"/>
                <a:cs typeface="Arial" charset="0"/>
              </a:rPr>
              <a:t>Source: </a:t>
            </a:r>
            <a:r>
              <a:rPr lang="en-US" sz="1200" dirty="0">
                <a:solidFill>
                  <a:srgbClr val="000000"/>
                </a:solidFill>
                <a:ea typeface="MS PGothic" pitchFamily="34" charset="-128"/>
                <a:cs typeface="Arial" charset="0"/>
              </a:rPr>
              <a:t>Durlak, J.A., Weissberg, R.P., Dymnicki, A.B., Taylor, R.D., &amp; Schellinger, K. (2011) The impact of enhancing students’ social and emotional learning: A meta-analysis of school-based universal interventions. </a:t>
            </a:r>
            <a:r>
              <a:rPr lang="en-US" sz="1200" i="1" dirty="0">
                <a:solidFill>
                  <a:srgbClr val="000000"/>
                </a:solidFill>
                <a:ea typeface="MS PGothic" pitchFamily="34" charset="-128"/>
                <a:cs typeface="Arial" charset="0"/>
              </a:rPr>
              <a:t>Child Development</a:t>
            </a:r>
            <a:r>
              <a:rPr lang="en-US" sz="1200" dirty="0">
                <a:solidFill>
                  <a:srgbClr val="000000"/>
                </a:solidFill>
                <a:ea typeface="MS PGothic" pitchFamily="34" charset="-128"/>
                <a:cs typeface="Arial" charset="0"/>
              </a:rPr>
              <a:t>: 82 (1), 405-432.  </a:t>
            </a:r>
          </a:p>
        </p:txBody>
      </p:sp>
      <p:sp>
        <p:nvSpPr>
          <p:cNvPr id="18438" name="Rectangle 2"/>
          <p:cNvSpPr>
            <a:spLocks noChangeArrowheads="1"/>
          </p:cNvSpPr>
          <p:nvPr/>
        </p:nvSpPr>
        <p:spPr bwMode="auto">
          <a:xfrm>
            <a:off x="685800" y="457200"/>
            <a:ext cx="8474089" cy="609600"/>
          </a:xfrm>
          <a:prstGeom prst="rect">
            <a:avLst/>
          </a:prstGeom>
          <a:noFill/>
          <a:ln w="9525">
            <a:noFill/>
            <a:miter lim="800000"/>
            <a:headEnd/>
            <a:tailEnd/>
          </a:ln>
        </p:spPr>
        <p:txBody>
          <a:bodyPr anchor="ctr"/>
          <a:lstStyle/>
          <a:p>
            <a:pPr algn="ctr">
              <a:buClr>
                <a:srgbClr val="000000"/>
              </a:buClr>
              <a:buSzPct val="100000"/>
              <a:buFont typeface="Times New Roman" pitchFamily="18" charset="0"/>
              <a:buNone/>
              <a:defRPr/>
            </a:pPr>
            <a:r>
              <a:rPr lang="en-US" sz="4000" b="1" dirty="0">
                <a:solidFill>
                  <a:srgbClr val="00518E"/>
                </a:solidFill>
                <a:ea typeface="MS PGothic" pitchFamily="34" charset="-128"/>
                <a:cs typeface="Arial" charset="0"/>
              </a:rPr>
              <a:t>SEL Improves Student Outcomes</a:t>
            </a:r>
          </a:p>
        </p:txBody>
      </p:sp>
      <p:sp>
        <p:nvSpPr>
          <p:cNvPr id="79878" name="Slide Number Placeholder 4"/>
          <p:cNvSpPr txBox="1">
            <a:spLocks/>
          </p:cNvSpPr>
          <p:nvPr/>
        </p:nvSpPr>
        <p:spPr bwMode="auto">
          <a:xfrm>
            <a:off x="6781800" y="6569084"/>
            <a:ext cx="2133600" cy="365125"/>
          </a:xfrm>
          <a:prstGeom prst="rect">
            <a:avLst/>
          </a:prstGeom>
          <a:noFill/>
          <a:ln w="9525">
            <a:noFill/>
            <a:miter lim="800000"/>
            <a:headEnd/>
            <a:tailEnd/>
          </a:ln>
        </p:spPr>
        <p:txBody>
          <a:bodyPr/>
          <a:lstStyle/>
          <a:p>
            <a:pPr algn="r" fontAlgn="base">
              <a:spcBef>
                <a:spcPct val="0"/>
              </a:spcBef>
              <a:spcAft>
                <a:spcPct val="0"/>
              </a:spcAft>
            </a:pPr>
            <a:endParaRPr lang="en-US" sz="1100" dirty="0">
              <a:solidFill>
                <a:prstClr val="black"/>
              </a:solidFill>
              <a:cs typeface="Arial" charset="0"/>
            </a:endParaRPr>
          </a:p>
        </p:txBody>
      </p:sp>
      <p:sp>
        <p:nvSpPr>
          <p:cNvPr id="13" name="Slide Number Placeholder 12"/>
          <p:cNvSpPr>
            <a:spLocks noGrp="1"/>
          </p:cNvSpPr>
          <p:nvPr>
            <p:ph type="sldNum" sz="quarter" idx="10"/>
          </p:nvPr>
        </p:nvSpPr>
        <p:spPr/>
        <p:txBody>
          <a:bodyPr/>
          <a:lstStyle/>
          <a:p>
            <a:pPr>
              <a:defRPr/>
            </a:pPr>
            <a:fld id="{0FCB90AD-8C89-49B8-AE12-668C14DA3037}"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36719640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withEffect">
                                  <p:stCondLst>
                                    <p:cond delay="0"/>
                                  </p:stCondLst>
                                  <p:childTnLst>
                                    <p:set>
                                      <p:cBhvr additive="repl">
                                        <p:cTn id="6" dur="1" fill="hold">
                                          <p:stCondLst>
                                            <p:cond delay="0"/>
                                          </p:stCondLst>
                                        </p:cTn>
                                        <p:tgtEl>
                                          <p:spTgt spid="8194">
                                            <p:txEl>
                                              <p:pRg st="0" end="0"/>
                                            </p:txEl>
                                          </p:spTgt>
                                        </p:tgtEl>
                                        <p:attrNameLst>
                                          <p:attrName>style.visibility</p:attrName>
                                        </p:attrNameLst>
                                      </p:cBhvr>
                                      <p:to>
                                        <p:strVal val="visible"/>
                                      </p:to>
                                    </p:set>
                                    <p:animEffect transition="in" filter="box(in)">
                                      <p:cBhvr additive="repl">
                                        <p:cTn id="7" dur="500"/>
                                        <p:tgtEl>
                                          <p:spTgt spid="8194">
                                            <p:txEl>
                                              <p:pRg st="0" end="0"/>
                                            </p:txEl>
                                          </p:spTgt>
                                        </p:tgtEl>
                                      </p:cBhvr>
                                    </p:animEffect>
                                  </p:childTnLst>
                                </p:cTn>
                              </p:par>
                              <p:par>
                                <p:cTn id="8" presetID="4" presetClass="entr" presetSubtype="16" fill="hold" grpId="0" nodeType="withEffect">
                                  <p:stCondLst>
                                    <p:cond delay="0"/>
                                  </p:stCondLst>
                                  <p:childTnLst>
                                    <p:set>
                                      <p:cBhvr additive="repl">
                                        <p:cTn id="9" dur="1" fill="hold">
                                          <p:stCondLst>
                                            <p:cond delay="0"/>
                                          </p:stCondLst>
                                        </p:cTn>
                                        <p:tgtEl>
                                          <p:spTgt spid="8195"/>
                                        </p:tgtEl>
                                        <p:attrNameLst>
                                          <p:attrName>style.visibility</p:attrName>
                                        </p:attrNameLst>
                                      </p:cBhvr>
                                      <p:to>
                                        <p:strVal val="visible"/>
                                      </p:to>
                                    </p:set>
                                    <p:animEffect transition="in" filter="box(in)">
                                      <p:cBhvr additive="repl">
                                        <p:cTn id="10" dur="500"/>
                                        <p:tgtEl>
                                          <p:spTgt spid="8195"/>
                                        </p:tgtEl>
                                      </p:cBhvr>
                                    </p:animEffect>
                                  </p:childTnLst>
                                </p:cTn>
                              </p:par>
                              <p:par>
                                <p:cTn id="11" presetID="2" presetClass="entr" presetSubtype="2" fill="hold" nodeType="withEffect">
                                  <p:stCondLst>
                                    <p:cond delay="0"/>
                                  </p:stCondLst>
                                  <p:childTnLst>
                                    <p:set>
                                      <p:cBhvr additive="repl">
                                        <p:cTn id="12" dur="1" fill="hold">
                                          <p:stCondLst>
                                            <p:cond delay="0"/>
                                          </p:stCondLst>
                                        </p:cTn>
                                        <p:tgtEl>
                                          <p:spTgt spid="8194">
                                            <p:txEl>
                                              <p:pRg st="1" end="1"/>
                                            </p:txEl>
                                          </p:spTgt>
                                        </p:tgtEl>
                                        <p:attrNameLst>
                                          <p:attrName>style.visibility</p:attrName>
                                        </p:attrNameLst>
                                      </p:cBhvr>
                                      <p:to>
                                        <p:strVal val="visible"/>
                                      </p:to>
                                    </p:set>
                                    <p:anim calcmode="lin" valueType="num">
                                      <p:cBhvr>
                                        <p:cTn id="13" dur="1000" fill="hold"/>
                                        <p:tgtEl>
                                          <p:spTgt spid="8194">
                                            <p:txEl>
                                              <p:pRg st="1" end="1"/>
                                            </p:txEl>
                                          </p:spTgt>
                                        </p:tgtEl>
                                        <p:attrNameLst>
                                          <p:attrName>ppt_x</p:attrName>
                                        </p:attrNameLst>
                                      </p:cBhvr>
                                      <p:tavLst>
                                        <p:tav tm="100000">
                                          <p:val>
                                            <p:strVal val="1+#ppt_w/2"/>
                                          </p:val>
                                        </p:tav>
                                        <p:tav>
                                          <p:val>
                                            <p:strVal val="#ppt_x"/>
                                          </p:val>
                                        </p:tav>
                                      </p:tavLst>
                                    </p:anim>
                                    <p:anim calcmode="lin" valueType="num">
                                      <p:cBhvr>
                                        <p:cTn id="14" dur="1000" fill="hold"/>
                                        <p:tgtEl>
                                          <p:spTgt spid="8194">
                                            <p:txEl>
                                              <p:pRg st="1" end="1"/>
                                            </p:txEl>
                                          </p:spTgt>
                                        </p:tgtEl>
                                        <p:attrNameLst>
                                          <p:attrName>ppt_y</p:attrName>
                                        </p:attrNameLst>
                                      </p:cBhvr>
                                      <p:tavLst>
                                        <p:tav tm="100000">
                                          <p:val>
                                            <p:strVal val="#ppt_y"/>
                                          </p:val>
                                        </p:tav>
                                        <p:tav>
                                          <p:val>
                                            <p:strVal val="#ppt_y"/>
                                          </p:val>
                                        </p:tav>
                                      </p:tavLst>
                                    </p:anim>
                                  </p:childTnLst>
                                </p:cTn>
                              </p:par>
                              <p:par>
                                <p:cTn id="15" presetID="2" presetClass="entr" presetSubtype="2" fill="hold" nodeType="withEffect">
                                  <p:stCondLst>
                                    <p:cond delay="0"/>
                                  </p:stCondLst>
                                  <p:childTnLst>
                                    <p:set>
                                      <p:cBhvr additive="repl">
                                        <p:cTn id="16" dur="1" fill="hold">
                                          <p:stCondLst>
                                            <p:cond delay="0"/>
                                          </p:stCondLst>
                                        </p:cTn>
                                        <p:tgtEl>
                                          <p:spTgt spid="8194">
                                            <p:txEl>
                                              <p:pRg st="2" end="2"/>
                                            </p:txEl>
                                          </p:spTgt>
                                        </p:tgtEl>
                                        <p:attrNameLst>
                                          <p:attrName>style.visibility</p:attrName>
                                        </p:attrNameLst>
                                      </p:cBhvr>
                                      <p:to>
                                        <p:strVal val="visible"/>
                                      </p:to>
                                    </p:set>
                                    <p:anim calcmode="lin" valueType="num">
                                      <p:cBhvr>
                                        <p:cTn id="17" dur="1000" fill="hold"/>
                                        <p:tgtEl>
                                          <p:spTgt spid="8194">
                                            <p:txEl>
                                              <p:pRg st="2" end="2"/>
                                            </p:txEl>
                                          </p:spTgt>
                                        </p:tgtEl>
                                        <p:attrNameLst>
                                          <p:attrName>ppt_x</p:attrName>
                                        </p:attrNameLst>
                                      </p:cBhvr>
                                      <p:tavLst>
                                        <p:tav tm="100000">
                                          <p:val>
                                            <p:strVal val="1+#ppt_w/2"/>
                                          </p:val>
                                        </p:tav>
                                        <p:tav>
                                          <p:val>
                                            <p:strVal val="#ppt_x"/>
                                          </p:val>
                                        </p:tav>
                                      </p:tavLst>
                                    </p:anim>
                                    <p:anim calcmode="lin" valueType="num">
                                      <p:cBhvr>
                                        <p:cTn id="18" dur="1000" fill="hold"/>
                                        <p:tgtEl>
                                          <p:spTgt spid="8194">
                                            <p:txEl>
                                              <p:pRg st="2" end="2"/>
                                            </p:txEl>
                                          </p:spTgt>
                                        </p:tgtEl>
                                        <p:attrNameLst>
                                          <p:attrName>ppt_y</p:attrName>
                                        </p:attrNameLst>
                                      </p:cBhvr>
                                      <p:tavLst>
                                        <p:tav tm="100000">
                                          <p:val>
                                            <p:strVal val="#ppt_y"/>
                                          </p:val>
                                        </p:tav>
                                        <p:tav>
                                          <p:val>
                                            <p:strVal val="#ppt_y"/>
                                          </p:val>
                                        </p:tav>
                                      </p:tavLst>
                                    </p:anim>
                                  </p:childTnLst>
                                </p:cTn>
                              </p:par>
                              <p:par>
                                <p:cTn id="19" presetID="2" presetClass="entr" presetSubtype="2" fill="hold" nodeType="withEffect">
                                  <p:stCondLst>
                                    <p:cond delay="0"/>
                                  </p:stCondLst>
                                  <p:childTnLst>
                                    <p:set>
                                      <p:cBhvr additive="repl">
                                        <p:cTn id="20" dur="1" fill="hold">
                                          <p:stCondLst>
                                            <p:cond delay="0"/>
                                          </p:stCondLst>
                                        </p:cTn>
                                        <p:tgtEl>
                                          <p:spTgt spid="8194">
                                            <p:txEl>
                                              <p:pRg st="3" end="3"/>
                                            </p:txEl>
                                          </p:spTgt>
                                        </p:tgtEl>
                                        <p:attrNameLst>
                                          <p:attrName>style.visibility</p:attrName>
                                        </p:attrNameLst>
                                      </p:cBhvr>
                                      <p:to>
                                        <p:strVal val="visible"/>
                                      </p:to>
                                    </p:set>
                                    <p:anim calcmode="lin" valueType="num">
                                      <p:cBhvr>
                                        <p:cTn id="21" dur="1000" fill="hold"/>
                                        <p:tgtEl>
                                          <p:spTgt spid="8194">
                                            <p:txEl>
                                              <p:pRg st="3" end="3"/>
                                            </p:txEl>
                                          </p:spTgt>
                                        </p:tgtEl>
                                        <p:attrNameLst>
                                          <p:attrName>ppt_x</p:attrName>
                                        </p:attrNameLst>
                                      </p:cBhvr>
                                      <p:tavLst>
                                        <p:tav tm="100000">
                                          <p:val>
                                            <p:strVal val="1+#ppt_w/2"/>
                                          </p:val>
                                        </p:tav>
                                        <p:tav>
                                          <p:val>
                                            <p:strVal val="#ppt_x"/>
                                          </p:val>
                                        </p:tav>
                                      </p:tavLst>
                                    </p:anim>
                                    <p:anim calcmode="lin" valueType="num">
                                      <p:cBhvr>
                                        <p:cTn id="22" dur="1000" fill="hold"/>
                                        <p:tgtEl>
                                          <p:spTgt spid="8194">
                                            <p:txEl>
                                              <p:pRg st="3" end="3"/>
                                            </p:txEl>
                                          </p:spTgt>
                                        </p:tgtEl>
                                        <p:attrNameLst>
                                          <p:attrName>ppt_y</p:attrName>
                                        </p:attrNameLst>
                                      </p:cBhvr>
                                      <p:tavLst>
                                        <p:tav tm="100000">
                                          <p:val>
                                            <p:strVal val="#ppt_y"/>
                                          </p:val>
                                        </p:tav>
                                        <p:tav>
                                          <p:val>
                                            <p:strVal val="#ppt_y"/>
                                          </p:val>
                                        </p:tav>
                                      </p:tavLst>
                                    </p:anim>
                                  </p:childTnLst>
                                </p:cTn>
                              </p:par>
                              <p:par>
                                <p:cTn id="23" presetID="2" presetClass="entr" presetSubtype="2" fill="hold" nodeType="withEffect">
                                  <p:stCondLst>
                                    <p:cond delay="0"/>
                                  </p:stCondLst>
                                  <p:childTnLst>
                                    <p:set>
                                      <p:cBhvr additive="repl">
                                        <p:cTn id="24" dur="1" fill="hold">
                                          <p:stCondLst>
                                            <p:cond delay="0"/>
                                          </p:stCondLst>
                                        </p:cTn>
                                        <p:tgtEl>
                                          <p:spTgt spid="8194">
                                            <p:txEl>
                                              <p:pRg st="4" end="4"/>
                                            </p:txEl>
                                          </p:spTgt>
                                        </p:tgtEl>
                                        <p:attrNameLst>
                                          <p:attrName>style.visibility</p:attrName>
                                        </p:attrNameLst>
                                      </p:cBhvr>
                                      <p:to>
                                        <p:strVal val="visible"/>
                                      </p:to>
                                    </p:set>
                                    <p:anim calcmode="lin" valueType="num">
                                      <p:cBhvr>
                                        <p:cTn id="25" dur="1000" fill="hold"/>
                                        <p:tgtEl>
                                          <p:spTgt spid="8194">
                                            <p:txEl>
                                              <p:pRg st="4" end="4"/>
                                            </p:txEl>
                                          </p:spTgt>
                                        </p:tgtEl>
                                        <p:attrNameLst>
                                          <p:attrName>ppt_x</p:attrName>
                                        </p:attrNameLst>
                                      </p:cBhvr>
                                      <p:tavLst>
                                        <p:tav tm="100000">
                                          <p:val>
                                            <p:strVal val="1+#ppt_w/2"/>
                                          </p:val>
                                        </p:tav>
                                        <p:tav>
                                          <p:val>
                                            <p:strVal val="#ppt_x"/>
                                          </p:val>
                                        </p:tav>
                                      </p:tavLst>
                                    </p:anim>
                                    <p:anim calcmode="lin" valueType="num">
                                      <p:cBhvr>
                                        <p:cTn id="26" dur="1000" fill="hold"/>
                                        <p:tgtEl>
                                          <p:spTgt spid="8194">
                                            <p:txEl>
                                              <p:pRg st="4" end="4"/>
                                            </p:txEl>
                                          </p:spTgt>
                                        </p:tgtEl>
                                        <p:attrNameLst>
                                          <p:attrName>ppt_y</p:attrName>
                                        </p:attrNameLst>
                                      </p:cBhvr>
                                      <p:tavLst>
                                        <p:tav tm="100000">
                                          <p:val>
                                            <p:strVal val="#ppt_y"/>
                                          </p:val>
                                        </p:tav>
                                        <p:tav>
                                          <p:val>
                                            <p:strVal val="#ppt_y"/>
                                          </p:val>
                                        </p:tav>
                                      </p:tavLst>
                                    </p:anim>
                                  </p:childTnLst>
                                </p:cTn>
                              </p:par>
                            </p:childTnLst>
                          </p:cTn>
                        </p:par>
                      </p:childTnLst>
                    </p:cTn>
                  </p:par>
                  <p:par>
                    <p:cTn id="27" fill="hold">
                      <p:stCondLst>
                        <p:cond delay="indefinite"/>
                      </p:stCondLst>
                      <p:childTnLst>
                        <p:par>
                          <p:cTn id="28" fill="hold" nodeType="afterGroup">
                            <p:stCondLst>
                              <p:cond delay="0"/>
                            </p:stCondLst>
                            <p:childTnLst>
                              <p:par>
                                <p:cTn id="29" presetID="4" presetClass="entr" presetSubtype="16" fill="hold" nodeType="clickEffect">
                                  <p:stCondLst>
                                    <p:cond delay="0"/>
                                  </p:stCondLst>
                                  <p:childTnLst>
                                    <p:set>
                                      <p:cBhvr additive="repl">
                                        <p:cTn id="30" dur="1" fill="hold">
                                          <p:stCondLst>
                                            <p:cond delay="0"/>
                                          </p:stCondLst>
                                        </p:cTn>
                                        <p:tgtEl>
                                          <p:spTgt spid="8194">
                                            <p:txEl>
                                              <p:pRg st="5" end="5"/>
                                            </p:txEl>
                                          </p:spTgt>
                                        </p:tgtEl>
                                        <p:attrNameLst>
                                          <p:attrName>style.visibility</p:attrName>
                                        </p:attrNameLst>
                                      </p:cBhvr>
                                      <p:to>
                                        <p:strVal val="visible"/>
                                      </p:to>
                                    </p:set>
                                    <p:animEffect transition="in" filter="box(in)">
                                      <p:cBhvr additive="repl">
                                        <p:cTn id="31" dur="1000"/>
                                        <p:tgtEl>
                                          <p:spTgt spid="8194">
                                            <p:txEl>
                                              <p:pRg st="5" end="5"/>
                                            </p:txEl>
                                          </p:spTgt>
                                        </p:tgtEl>
                                      </p:cBhvr>
                                    </p:animEffect>
                                  </p:childTnLst>
                                </p:cTn>
                              </p:par>
                              <p:par>
                                <p:cTn id="32" presetID="4" presetClass="entr" presetSubtype="16" fill="hold" grpId="0" nodeType="withEffect">
                                  <p:stCondLst>
                                    <p:cond delay="0"/>
                                  </p:stCondLst>
                                  <p:childTnLst>
                                    <p:set>
                                      <p:cBhvr additive="repl">
                                        <p:cTn id="33" dur="1" fill="hold">
                                          <p:stCondLst>
                                            <p:cond delay="0"/>
                                          </p:stCondLst>
                                        </p:cTn>
                                        <p:tgtEl>
                                          <p:spTgt spid="8196"/>
                                        </p:tgtEl>
                                        <p:attrNameLst>
                                          <p:attrName>style.visibility</p:attrName>
                                        </p:attrNameLst>
                                      </p:cBhvr>
                                      <p:to>
                                        <p:strVal val="visible"/>
                                      </p:to>
                                    </p:set>
                                    <p:animEffect transition="in" filter="box(in)">
                                      <p:cBhvr additive="repl">
                                        <p:cTn id="34" dur="1000"/>
                                        <p:tgtEl>
                                          <p:spTgt spid="8196"/>
                                        </p:tgtEl>
                                      </p:cBhvr>
                                    </p:animEffect>
                                  </p:childTnLst>
                                </p:cTn>
                              </p:par>
                              <p:par>
                                <p:cTn id="35" presetID="2" presetClass="entr" presetSubtype="2" fill="hold" nodeType="withEffect">
                                  <p:stCondLst>
                                    <p:cond delay="0"/>
                                  </p:stCondLst>
                                  <p:childTnLst>
                                    <p:set>
                                      <p:cBhvr additive="repl">
                                        <p:cTn id="36" dur="1" fill="hold">
                                          <p:stCondLst>
                                            <p:cond delay="0"/>
                                          </p:stCondLst>
                                        </p:cTn>
                                        <p:tgtEl>
                                          <p:spTgt spid="8194">
                                            <p:txEl>
                                              <p:pRg st="6" end="6"/>
                                            </p:txEl>
                                          </p:spTgt>
                                        </p:tgtEl>
                                        <p:attrNameLst>
                                          <p:attrName>style.visibility</p:attrName>
                                        </p:attrNameLst>
                                      </p:cBhvr>
                                      <p:to>
                                        <p:strVal val="visible"/>
                                      </p:to>
                                    </p:set>
                                    <p:anim calcmode="lin" valueType="num">
                                      <p:cBhvr>
                                        <p:cTn id="37" dur="1000" fill="hold"/>
                                        <p:tgtEl>
                                          <p:spTgt spid="8194">
                                            <p:txEl>
                                              <p:pRg st="6" end="6"/>
                                            </p:txEl>
                                          </p:spTgt>
                                        </p:tgtEl>
                                        <p:attrNameLst>
                                          <p:attrName>ppt_x</p:attrName>
                                        </p:attrNameLst>
                                      </p:cBhvr>
                                      <p:tavLst>
                                        <p:tav tm="100000">
                                          <p:val>
                                            <p:strVal val="1+#ppt_w/2"/>
                                          </p:val>
                                        </p:tav>
                                        <p:tav>
                                          <p:val>
                                            <p:strVal val="#ppt_x"/>
                                          </p:val>
                                        </p:tav>
                                      </p:tavLst>
                                    </p:anim>
                                    <p:anim calcmode="lin" valueType="num">
                                      <p:cBhvr>
                                        <p:cTn id="38" dur="1000" fill="hold"/>
                                        <p:tgtEl>
                                          <p:spTgt spid="8194">
                                            <p:txEl>
                                              <p:pRg st="6" end="6"/>
                                            </p:txEl>
                                          </p:spTgt>
                                        </p:tgtEl>
                                        <p:attrNameLst>
                                          <p:attrName>ppt_y</p:attrName>
                                        </p:attrNameLst>
                                      </p:cBhvr>
                                      <p:tavLst>
                                        <p:tav tm="100000">
                                          <p:val>
                                            <p:strVal val="#ppt_y"/>
                                          </p:val>
                                        </p:tav>
                                        <p:tav>
                                          <p:val>
                                            <p:strVal val="#ppt_y"/>
                                          </p:val>
                                        </p:tav>
                                      </p:tavLst>
                                    </p:anim>
                                  </p:childTnLst>
                                </p:cTn>
                              </p:par>
                              <p:par>
                                <p:cTn id="39" presetID="2" presetClass="entr" presetSubtype="2" fill="hold" nodeType="withEffect">
                                  <p:stCondLst>
                                    <p:cond delay="0"/>
                                  </p:stCondLst>
                                  <p:childTnLst>
                                    <p:set>
                                      <p:cBhvr additive="repl">
                                        <p:cTn id="40" dur="1" fill="hold">
                                          <p:stCondLst>
                                            <p:cond delay="0"/>
                                          </p:stCondLst>
                                        </p:cTn>
                                        <p:tgtEl>
                                          <p:spTgt spid="8194">
                                            <p:txEl>
                                              <p:pRg st="7" end="7"/>
                                            </p:txEl>
                                          </p:spTgt>
                                        </p:tgtEl>
                                        <p:attrNameLst>
                                          <p:attrName>style.visibility</p:attrName>
                                        </p:attrNameLst>
                                      </p:cBhvr>
                                      <p:to>
                                        <p:strVal val="visible"/>
                                      </p:to>
                                    </p:set>
                                    <p:anim calcmode="lin" valueType="num">
                                      <p:cBhvr>
                                        <p:cTn id="41" dur="1000" fill="hold"/>
                                        <p:tgtEl>
                                          <p:spTgt spid="8194">
                                            <p:txEl>
                                              <p:pRg st="7" end="7"/>
                                            </p:txEl>
                                          </p:spTgt>
                                        </p:tgtEl>
                                        <p:attrNameLst>
                                          <p:attrName>ppt_x</p:attrName>
                                        </p:attrNameLst>
                                      </p:cBhvr>
                                      <p:tavLst>
                                        <p:tav tm="100000">
                                          <p:val>
                                            <p:strVal val="1+#ppt_w/2"/>
                                          </p:val>
                                        </p:tav>
                                        <p:tav>
                                          <p:val>
                                            <p:strVal val="#ppt_x"/>
                                          </p:val>
                                        </p:tav>
                                      </p:tavLst>
                                    </p:anim>
                                    <p:anim calcmode="lin" valueType="num">
                                      <p:cBhvr>
                                        <p:cTn id="42" dur="1000" fill="hold"/>
                                        <p:tgtEl>
                                          <p:spTgt spid="8194">
                                            <p:txEl>
                                              <p:pRg st="7" end="7"/>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620000" cy="1143000"/>
          </a:xfrm>
        </p:spPr>
        <p:txBody>
          <a:bodyPr>
            <a:normAutofit/>
          </a:bodyPr>
          <a:lstStyle/>
          <a:p>
            <a:pPr algn="ctr"/>
            <a:r>
              <a:rPr lang="en-US" sz="3200" dirty="0">
                <a:solidFill>
                  <a:srgbClr val="0066FF"/>
                </a:solidFill>
              </a:rPr>
              <a:t>A Conceptual Framework for Enhancing Students’ Social and Emotional Learning</a:t>
            </a:r>
          </a:p>
        </p:txBody>
      </p:sp>
      <p:sp>
        <p:nvSpPr>
          <p:cNvPr id="4" name="TextBox 3"/>
          <p:cNvSpPr txBox="1"/>
          <p:nvPr/>
        </p:nvSpPr>
        <p:spPr>
          <a:xfrm>
            <a:off x="933450" y="2209800"/>
            <a:ext cx="2133600" cy="3416320"/>
          </a:xfrm>
          <a:prstGeom prst="rect">
            <a:avLst/>
          </a:prstGeom>
          <a:solidFill>
            <a:schemeClr val="accent1">
              <a:lumMod val="9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auto">
              <a:spcBef>
                <a:spcPts val="0"/>
              </a:spcBef>
              <a:spcAft>
                <a:spcPts val="0"/>
              </a:spcAft>
            </a:pPr>
            <a:r>
              <a:rPr lang="en-US" sz="1800" b="1" dirty="0">
                <a:solidFill>
                  <a:prstClr val="black"/>
                </a:solidFill>
                <a:latin typeface="Arial Narrow" panose="020B0606020202030204" pitchFamily="34" charset="0"/>
              </a:rPr>
              <a:t>SEL Approaches:</a:t>
            </a:r>
          </a:p>
          <a:p>
            <a:pPr marL="285750" indent="-285750" fontAlgn="auto">
              <a:spcBef>
                <a:spcPts val="0"/>
              </a:spcBef>
              <a:spcAft>
                <a:spcPts val="0"/>
              </a:spcAft>
              <a:buFont typeface="Arial" panose="020B0604020202020204" pitchFamily="34" charset="0"/>
              <a:buChar char="•"/>
            </a:pPr>
            <a:r>
              <a:rPr lang="en-US" sz="1800" dirty="0">
                <a:solidFill>
                  <a:prstClr val="black"/>
                </a:solidFill>
                <a:latin typeface="Arial Narrow" panose="020B0606020202030204" pitchFamily="34" charset="0"/>
              </a:rPr>
              <a:t>Explicit SEL Skills Instruction</a:t>
            </a:r>
          </a:p>
          <a:p>
            <a:pPr marL="285750" indent="-285750" fontAlgn="auto">
              <a:spcBef>
                <a:spcPts val="0"/>
              </a:spcBef>
              <a:spcAft>
                <a:spcPts val="0"/>
              </a:spcAft>
              <a:buFont typeface="Arial" panose="020B0604020202020204" pitchFamily="34" charset="0"/>
              <a:buChar char="•"/>
            </a:pPr>
            <a:r>
              <a:rPr lang="en-US" sz="1800" dirty="0">
                <a:solidFill>
                  <a:prstClr val="black"/>
                </a:solidFill>
                <a:latin typeface="Arial Narrow" panose="020B0606020202030204" pitchFamily="34" charset="0"/>
              </a:rPr>
              <a:t>Integration with Academic Curriculum Areas</a:t>
            </a:r>
          </a:p>
          <a:p>
            <a:pPr marL="285750" indent="-285750" fontAlgn="auto">
              <a:spcBef>
                <a:spcPts val="0"/>
              </a:spcBef>
              <a:spcAft>
                <a:spcPts val="0"/>
              </a:spcAft>
              <a:buFont typeface="Arial" panose="020B0604020202020204" pitchFamily="34" charset="0"/>
              <a:buChar char="•"/>
            </a:pPr>
            <a:r>
              <a:rPr lang="en-US" sz="1800" dirty="0">
                <a:solidFill>
                  <a:prstClr val="black"/>
                </a:solidFill>
                <a:latin typeface="Arial Narrow" panose="020B0606020202030204" pitchFamily="34" charset="0"/>
              </a:rPr>
              <a:t>Teacher Instructional Practices</a:t>
            </a:r>
          </a:p>
          <a:p>
            <a:pPr marL="285750" indent="-285750" fontAlgn="auto">
              <a:spcBef>
                <a:spcPts val="0"/>
              </a:spcBef>
              <a:spcAft>
                <a:spcPts val="0"/>
              </a:spcAft>
              <a:buFont typeface="Arial" panose="020B0604020202020204" pitchFamily="34" charset="0"/>
              <a:buChar char="•"/>
            </a:pPr>
            <a:r>
              <a:rPr lang="en-US" sz="1800" dirty="0">
                <a:solidFill>
                  <a:prstClr val="black"/>
                </a:solidFill>
                <a:latin typeface="Arial Narrow" panose="020B0606020202030204" pitchFamily="34" charset="0"/>
              </a:rPr>
              <a:t>Organizational, Culture, and Climate Strategies</a:t>
            </a:r>
          </a:p>
        </p:txBody>
      </p:sp>
      <p:sp>
        <p:nvSpPr>
          <p:cNvPr id="5" name="TextBox 4"/>
          <p:cNvSpPr txBox="1"/>
          <p:nvPr/>
        </p:nvSpPr>
        <p:spPr>
          <a:xfrm>
            <a:off x="3429000" y="2354753"/>
            <a:ext cx="2743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auto">
              <a:spcBef>
                <a:spcPts val="0"/>
              </a:spcBef>
              <a:spcAft>
                <a:spcPts val="0"/>
              </a:spcAft>
            </a:pPr>
            <a:r>
              <a:rPr lang="en-US" sz="1800" b="1" dirty="0">
                <a:solidFill>
                  <a:prstClr val="black"/>
                </a:solidFill>
                <a:latin typeface="Arial Narrow" panose="020B0606020202030204" pitchFamily="34" charset="0"/>
              </a:rPr>
              <a:t>SEL Skill Acquisition:</a:t>
            </a:r>
          </a:p>
          <a:p>
            <a:pPr fontAlgn="auto">
              <a:spcBef>
                <a:spcPts val="0"/>
              </a:spcBef>
              <a:spcAft>
                <a:spcPts val="0"/>
              </a:spcAft>
            </a:pPr>
            <a:r>
              <a:rPr lang="en-US" sz="1800" dirty="0">
                <a:solidFill>
                  <a:prstClr val="black"/>
                </a:solidFill>
                <a:latin typeface="Arial Narrow" panose="020B0606020202030204" pitchFamily="34" charset="0"/>
              </a:rPr>
              <a:t>Five Competence Areas</a:t>
            </a:r>
          </a:p>
        </p:txBody>
      </p:sp>
      <p:sp>
        <p:nvSpPr>
          <p:cNvPr id="7" name="TextBox 6"/>
          <p:cNvSpPr txBox="1"/>
          <p:nvPr/>
        </p:nvSpPr>
        <p:spPr>
          <a:xfrm>
            <a:off x="3429000" y="3204865"/>
            <a:ext cx="27432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auto">
              <a:spcBef>
                <a:spcPts val="0"/>
              </a:spcBef>
              <a:spcAft>
                <a:spcPts val="0"/>
              </a:spcAft>
            </a:pPr>
            <a:r>
              <a:rPr lang="en-US" sz="1800" b="1" dirty="0">
                <a:solidFill>
                  <a:prstClr val="black"/>
                </a:solidFill>
                <a:latin typeface="Arial Narrow" panose="020B0606020202030204" pitchFamily="34" charset="0"/>
              </a:rPr>
              <a:t>Improved Attitudes: </a:t>
            </a:r>
          </a:p>
          <a:p>
            <a:pPr fontAlgn="auto">
              <a:spcBef>
                <a:spcPts val="0"/>
              </a:spcBef>
              <a:spcAft>
                <a:spcPts val="0"/>
              </a:spcAft>
            </a:pPr>
            <a:r>
              <a:rPr lang="en-US" sz="1800" dirty="0">
                <a:solidFill>
                  <a:prstClr val="black"/>
                </a:solidFill>
                <a:latin typeface="Arial Narrow" panose="020B0606020202030204" pitchFamily="34" charset="0"/>
              </a:rPr>
              <a:t>Self, Others, Learning, and Schools</a:t>
            </a:r>
          </a:p>
        </p:txBody>
      </p:sp>
      <p:sp>
        <p:nvSpPr>
          <p:cNvPr id="8" name="TextBox 7"/>
          <p:cNvSpPr txBox="1"/>
          <p:nvPr/>
        </p:nvSpPr>
        <p:spPr>
          <a:xfrm>
            <a:off x="3429000" y="4298039"/>
            <a:ext cx="28194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auto">
              <a:spcBef>
                <a:spcPts val="0"/>
              </a:spcBef>
              <a:spcAft>
                <a:spcPts val="0"/>
              </a:spcAft>
            </a:pPr>
            <a:r>
              <a:rPr lang="en-US" sz="1800" b="1" dirty="0">
                <a:solidFill>
                  <a:prstClr val="black"/>
                </a:solidFill>
                <a:latin typeface="Arial Narrow" panose="020B0606020202030204" pitchFamily="34" charset="0"/>
              </a:rPr>
              <a:t>Enhanced Learning Environment: </a:t>
            </a:r>
            <a:r>
              <a:rPr lang="en-US" sz="1800" dirty="0">
                <a:solidFill>
                  <a:prstClr val="black"/>
                </a:solidFill>
                <a:latin typeface="Arial Narrow" panose="020B0606020202030204" pitchFamily="34" charset="0"/>
              </a:rPr>
              <a:t>Supportive, Engaging, and Participatory</a:t>
            </a:r>
          </a:p>
        </p:txBody>
      </p:sp>
      <p:sp>
        <p:nvSpPr>
          <p:cNvPr id="9" name="TextBox 8"/>
          <p:cNvSpPr txBox="1"/>
          <p:nvPr/>
        </p:nvSpPr>
        <p:spPr>
          <a:xfrm>
            <a:off x="6629400" y="2357683"/>
            <a:ext cx="2209800" cy="643401"/>
          </a:xfrm>
          <a:prstGeom prst="rect">
            <a:avLst/>
          </a:prstGeom>
          <a:solidFill>
            <a:srgbClr val="FF9966"/>
          </a:solidFill>
        </p:spPr>
        <p:txBody>
          <a:bodyPr wrap="square" rtlCol="0">
            <a:spAutoFit/>
          </a:bodyPr>
          <a:lstStyle/>
          <a:p>
            <a:pPr fontAlgn="auto">
              <a:spcBef>
                <a:spcPts val="0"/>
              </a:spcBef>
              <a:spcAft>
                <a:spcPts val="0"/>
              </a:spcAft>
            </a:pPr>
            <a:r>
              <a:rPr lang="en-US" sz="1800" b="1" dirty="0">
                <a:solidFill>
                  <a:prstClr val="black"/>
                </a:solidFill>
                <a:latin typeface="Arial Narrow" panose="020B0606020202030204" pitchFamily="34" charset="0"/>
                <a:cs typeface="+mn-cs"/>
              </a:rPr>
              <a:t>Positive Social Behavior </a:t>
            </a:r>
          </a:p>
        </p:txBody>
      </p:sp>
      <p:sp>
        <p:nvSpPr>
          <p:cNvPr id="10" name="TextBox 9"/>
          <p:cNvSpPr txBox="1"/>
          <p:nvPr/>
        </p:nvSpPr>
        <p:spPr>
          <a:xfrm>
            <a:off x="6629400" y="3061395"/>
            <a:ext cx="2209800" cy="646331"/>
          </a:xfrm>
          <a:prstGeom prst="rect">
            <a:avLst/>
          </a:prstGeom>
          <a:solidFill>
            <a:srgbClr val="FF9966"/>
          </a:solidFill>
        </p:spPr>
        <p:txBody>
          <a:bodyPr wrap="square" rtlCol="0">
            <a:spAutoFit/>
          </a:bodyPr>
          <a:lstStyle/>
          <a:p>
            <a:pPr fontAlgn="auto">
              <a:spcBef>
                <a:spcPts val="0"/>
              </a:spcBef>
              <a:spcAft>
                <a:spcPts val="0"/>
              </a:spcAft>
            </a:pPr>
            <a:r>
              <a:rPr lang="en-US" sz="1800" b="1" dirty="0">
                <a:solidFill>
                  <a:prstClr val="black"/>
                </a:solidFill>
                <a:latin typeface="Arial Narrow" panose="020B0606020202030204" pitchFamily="34" charset="0"/>
                <a:cs typeface="+mn-cs"/>
              </a:rPr>
              <a:t>Fewer Conduct Problems</a:t>
            </a:r>
          </a:p>
        </p:txBody>
      </p:sp>
      <p:sp>
        <p:nvSpPr>
          <p:cNvPr id="11" name="TextBox 10"/>
          <p:cNvSpPr txBox="1"/>
          <p:nvPr/>
        </p:nvSpPr>
        <p:spPr>
          <a:xfrm>
            <a:off x="6629400" y="3862864"/>
            <a:ext cx="2209800" cy="646331"/>
          </a:xfrm>
          <a:prstGeom prst="rect">
            <a:avLst/>
          </a:prstGeom>
          <a:solidFill>
            <a:srgbClr val="FF9966"/>
          </a:solidFill>
        </p:spPr>
        <p:txBody>
          <a:bodyPr wrap="square" rtlCol="0">
            <a:spAutoFit/>
          </a:bodyPr>
          <a:lstStyle/>
          <a:p>
            <a:pPr fontAlgn="auto">
              <a:spcBef>
                <a:spcPts val="0"/>
              </a:spcBef>
              <a:spcAft>
                <a:spcPts val="0"/>
              </a:spcAft>
            </a:pPr>
            <a:r>
              <a:rPr lang="en-US" sz="1800" b="1" dirty="0">
                <a:solidFill>
                  <a:prstClr val="black"/>
                </a:solidFill>
                <a:latin typeface="Arial Narrow" panose="020B0606020202030204" pitchFamily="34" charset="0"/>
                <a:cs typeface="+mn-cs"/>
              </a:rPr>
              <a:t>Less Emotional Distress</a:t>
            </a:r>
          </a:p>
        </p:txBody>
      </p:sp>
      <p:sp>
        <p:nvSpPr>
          <p:cNvPr id="12" name="TextBox 11"/>
          <p:cNvSpPr txBox="1"/>
          <p:nvPr/>
        </p:nvSpPr>
        <p:spPr>
          <a:xfrm>
            <a:off x="6629400" y="4575038"/>
            <a:ext cx="2209800" cy="646331"/>
          </a:xfrm>
          <a:prstGeom prst="rect">
            <a:avLst/>
          </a:prstGeom>
          <a:solidFill>
            <a:srgbClr val="FF9966"/>
          </a:solidFill>
        </p:spPr>
        <p:txBody>
          <a:bodyPr wrap="square" rtlCol="0">
            <a:spAutoFit/>
          </a:bodyPr>
          <a:lstStyle/>
          <a:p>
            <a:pPr fontAlgn="auto">
              <a:spcBef>
                <a:spcPts val="0"/>
              </a:spcBef>
              <a:spcAft>
                <a:spcPts val="0"/>
              </a:spcAft>
            </a:pPr>
            <a:r>
              <a:rPr lang="en-US" sz="1800" b="1" dirty="0">
                <a:solidFill>
                  <a:prstClr val="black"/>
                </a:solidFill>
                <a:latin typeface="Arial Narrow" panose="020B0606020202030204" pitchFamily="34" charset="0"/>
                <a:cs typeface="+mn-cs"/>
              </a:rPr>
              <a:t>Improved Academic Performance</a:t>
            </a:r>
          </a:p>
        </p:txBody>
      </p:sp>
      <p:sp>
        <p:nvSpPr>
          <p:cNvPr id="13" name="Right Arrow 12"/>
          <p:cNvSpPr/>
          <p:nvPr/>
        </p:nvSpPr>
        <p:spPr>
          <a:xfrm>
            <a:off x="3048000" y="3594795"/>
            <a:ext cx="304800" cy="323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 name="Right Arrow 13"/>
          <p:cNvSpPr/>
          <p:nvPr/>
        </p:nvSpPr>
        <p:spPr>
          <a:xfrm>
            <a:off x="6248400" y="3594795"/>
            <a:ext cx="304800" cy="323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09913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rgbClr val="0083E6"/>
                </a:solidFill>
              </a:rPr>
              <a:t>SEL as a Predictor of Future Wellness</a:t>
            </a:r>
          </a:p>
        </p:txBody>
      </p:sp>
      <p:sp>
        <p:nvSpPr>
          <p:cNvPr id="3" name="Content Placeholder 2"/>
          <p:cNvSpPr>
            <a:spLocks noGrp="1"/>
          </p:cNvSpPr>
          <p:nvPr>
            <p:ph idx="1"/>
          </p:nvPr>
        </p:nvSpPr>
        <p:spPr>
          <a:xfrm>
            <a:off x="914400" y="1295400"/>
            <a:ext cx="7772400" cy="5410200"/>
          </a:xfrm>
        </p:spPr>
        <p:txBody>
          <a:bodyPr/>
          <a:lstStyle/>
          <a:p>
            <a:pPr marL="0" indent="0">
              <a:buNone/>
            </a:pPr>
            <a:r>
              <a:rPr lang="en-US" sz="1800" dirty="0"/>
              <a:t>Results of a recent study show statistically significant associations between kindergarteners’ SEL skills and key young adult outcomes across multiple domains:</a:t>
            </a:r>
          </a:p>
          <a:p>
            <a:pPr marL="0" indent="0">
              <a:buNone/>
            </a:pPr>
            <a:endParaRPr lang="en-US" sz="1800" dirty="0"/>
          </a:p>
          <a:p>
            <a:pPr marL="0" indent="0">
              <a:buNone/>
            </a:pPr>
            <a:r>
              <a:rPr lang="en-US" sz="1800" dirty="0"/>
              <a:t>Kindergarteners who were stronger in SEL competence were more likely to:</a:t>
            </a:r>
          </a:p>
          <a:p>
            <a:pPr lvl="1">
              <a:buFont typeface="Arial" panose="020B0604020202020204" pitchFamily="34" charset="0"/>
              <a:buChar char="•"/>
            </a:pPr>
            <a:r>
              <a:rPr lang="en-US" sz="1800" dirty="0"/>
              <a:t>Graduate from high school</a:t>
            </a:r>
          </a:p>
          <a:p>
            <a:pPr lvl="1">
              <a:buFont typeface="Arial" panose="020B0604020202020204" pitchFamily="34" charset="0"/>
              <a:buChar char="•"/>
            </a:pPr>
            <a:r>
              <a:rPr lang="en-US" sz="1800" dirty="0"/>
              <a:t>Complete a college degree</a:t>
            </a:r>
          </a:p>
          <a:p>
            <a:pPr lvl="1">
              <a:buFont typeface="Arial" panose="020B0604020202020204" pitchFamily="34" charset="0"/>
              <a:buChar char="•"/>
            </a:pPr>
            <a:r>
              <a:rPr lang="en-US" sz="1800" dirty="0"/>
              <a:t>Obtain stable employment in young adulthood</a:t>
            </a:r>
          </a:p>
          <a:p>
            <a:endParaRPr lang="en-US" sz="1800" dirty="0"/>
          </a:p>
          <a:p>
            <a:pPr marL="0" indent="0">
              <a:buNone/>
            </a:pPr>
            <a:r>
              <a:rPr lang="en-US" sz="1800" dirty="0"/>
              <a:t>And less likely to be:</a:t>
            </a:r>
          </a:p>
          <a:p>
            <a:pPr lvl="1">
              <a:buFont typeface="Arial" panose="020B0604020202020204" pitchFamily="34" charset="0"/>
              <a:buChar char="•"/>
            </a:pPr>
            <a:r>
              <a:rPr lang="en-US" sz="1800" dirty="0"/>
              <a:t>Living in public housing</a:t>
            </a:r>
          </a:p>
          <a:p>
            <a:pPr lvl="1">
              <a:buFont typeface="Arial" panose="020B0604020202020204" pitchFamily="34" charset="0"/>
              <a:buChar char="•"/>
            </a:pPr>
            <a:r>
              <a:rPr lang="en-US" sz="1800" dirty="0"/>
              <a:t>Receiving public assistance</a:t>
            </a:r>
          </a:p>
          <a:p>
            <a:pPr lvl="1">
              <a:buFont typeface="Arial" panose="020B0604020202020204" pitchFamily="34" charset="0"/>
              <a:buChar char="•"/>
            </a:pPr>
            <a:r>
              <a:rPr lang="en-US" sz="1800" dirty="0"/>
              <a:t>Involved with police</a:t>
            </a:r>
          </a:p>
          <a:p>
            <a:pPr lvl="1">
              <a:buFont typeface="Arial" panose="020B0604020202020204" pitchFamily="34" charset="0"/>
              <a:buChar char="•"/>
            </a:pPr>
            <a:r>
              <a:rPr lang="en-US" sz="1800" dirty="0"/>
              <a:t>In a detention facility </a:t>
            </a:r>
          </a:p>
          <a:p>
            <a:pPr marL="0" indent="0">
              <a:buNone/>
            </a:pPr>
            <a:endParaRPr lang="en-US" sz="1800" dirty="0"/>
          </a:p>
          <a:p>
            <a:pPr marL="0" lvl="0" indent="0" defTabSz="457200" eaLnBrk="1" fontAlgn="auto" hangingPunct="1">
              <a:spcBef>
                <a:spcPts val="0"/>
              </a:spcBef>
              <a:spcAft>
                <a:spcPts val="0"/>
              </a:spcAft>
              <a:buNone/>
            </a:pPr>
            <a:r>
              <a:rPr lang="en-US" sz="1000" dirty="0">
                <a:ea typeface="+mn-ea"/>
              </a:rPr>
              <a:t>Jones, Damon E. , Greenberg, Mark and Crowley, Max </a:t>
            </a:r>
            <a:r>
              <a:rPr lang="en-US" sz="1000" dirty="0">
                <a:ea typeface="+mn-ea"/>
                <a:cs typeface="Arial" charset="0"/>
              </a:rPr>
              <a:t>(2015). </a:t>
            </a:r>
            <a:r>
              <a:rPr lang="en-US" sz="1000" dirty="0">
                <a:ea typeface="+mn-ea"/>
              </a:rPr>
              <a:t>Early Social-Emotional Functioning and Public Health: The Relationship between Kindergarten Social Competence and Future Wellness.  </a:t>
            </a:r>
            <a:r>
              <a:rPr lang="en-US" sz="1000" i="1" dirty="0">
                <a:ea typeface="+mn-ea"/>
              </a:rPr>
              <a:t>American Journal of Public Health,</a:t>
            </a:r>
            <a:r>
              <a:rPr lang="en-US" sz="1000" dirty="0">
                <a:ea typeface="+mn-ea"/>
              </a:rPr>
              <a:t> Vol. 105, No. 11, pp. 2283-2290.</a:t>
            </a:r>
            <a:endParaRPr lang="en-US" sz="1000" dirty="0">
              <a:ea typeface="+mn-ea"/>
              <a:cs typeface="Arial" charset="0"/>
            </a:endParaRPr>
          </a:p>
          <a:p>
            <a:pPr marL="0" indent="0">
              <a:buNone/>
            </a:pPr>
            <a:endParaRPr lang="en-US" sz="1800" dirty="0"/>
          </a:p>
        </p:txBody>
      </p:sp>
      <p:sp>
        <p:nvSpPr>
          <p:cNvPr id="4" name="Slide Number Placeholder 3"/>
          <p:cNvSpPr>
            <a:spLocks noGrp="1"/>
          </p:cNvSpPr>
          <p:nvPr>
            <p:ph type="sldNum" sz="quarter" idx="11"/>
          </p:nvPr>
        </p:nvSpPr>
        <p:spPr/>
        <p:txBody>
          <a:bodyPr/>
          <a:lstStyle/>
          <a:p>
            <a:pPr>
              <a:defRPr/>
            </a:pPr>
            <a:fld id="{69A43E5A-C33C-4121-A50F-8CAAB29BD02D}" type="slidenum">
              <a:rPr lang="en-US" altLang="en-US" smtClean="0"/>
              <a:pPr>
                <a:defRPr/>
              </a:pPr>
              <a:t>13</a:t>
            </a:fld>
            <a:endParaRPr lang="en-US" altLang="en-US"/>
          </a:p>
        </p:txBody>
      </p:sp>
    </p:spTree>
    <p:extLst>
      <p:ext uri="{BB962C8B-B14F-4D97-AF65-F5344CB8AC3E}">
        <p14:creationId xmlns:p14="http://schemas.microsoft.com/office/powerpoint/2010/main" val="28056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8000">
              <a:schemeClr val="bg1"/>
            </a:gs>
            <a:gs pos="100000">
              <a:schemeClr val="bg1">
                <a:lumMod val="85000"/>
              </a:schemeClr>
            </a:gs>
            <a:gs pos="89000">
              <a:srgbClr val="EEEEEE"/>
            </a:gs>
          </a:gsLst>
          <a:lin ang="5400000" scaled="0"/>
        </a:gradFill>
        <a:effectLst/>
      </p:bgPr>
    </p:bg>
    <p:spTree>
      <p:nvGrpSpPr>
        <p:cNvPr id="1" name=""/>
        <p:cNvGrpSpPr/>
        <p:nvPr/>
      </p:nvGrpSpPr>
      <p:grpSpPr>
        <a:xfrm>
          <a:off x="0" y="0"/>
          <a:ext cx="0" cy="0"/>
          <a:chOff x="0" y="0"/>
          <a:chExt cx="0" cy="0"/>
        </a:xfrm>
      </p:grpSpPr>
      <p:sp>
        <p:nvSpPr>
          <p:cNvPr id="83969" name="Rectangle 2"/>
          <p:cNvSpPr>
            <a:spLocks noChangeArrowheads="1"/>
          </p:cNvSpPr>
          <p:nvPr/>
        </p:nvSpPr>
        <p:spPr bwMode="auto">
          <a:xfrm>
            <a:off x="1066808" y="6324600"/>
            <a:ext cx="7466013" cy="304800"/>
          </a:xfrm>
          <a:prstGeom prst="rect">
            <a:avLst/>
          </a:prstGeom>
          <a:noFill/>
          <a:ln w="9525">
            <a:noFill/>
            <a:miter lim="800000"/>
            <a:headEnd/>
            <a:tailEnd/>
          </a:ln>
        </p:spPr>
        <p:txBody>
          <a:bodyPr lIns="92075" tIns="46038" rIns="92075" bIns="46038" anchor="ctr"/>
          <a:lstStyle/>
          <a:p>
            <a:pPr algn="r" fontAlgn="base">
              <a:spcBef>
                <a:spcPct val="0"/>
              </a:spcBef>
              <a:spcAft>
                <a:spcPct val="0"/>
              </a:spcAft>
            </a:pPr>
            <a:r>
              <a:rPr lang="en-US" sz="1400" dirty="0">
                <a:solidFill>
                  <a:prstClr val="black"/>
                </a:solidFill>
                <a:cs typeface="Arial" panose="020B0604020202020204" pitchFamily="34" charset="0"/>
              </a:rPr>
              <a:t>Partnership for 21</a:t>
            </a:r>
            <a:r>
              <a:rPr lang="en-US" sz="1400" baseline="30000" dirty="0">
                <a:solidFill>
                  <a:prstClr val="black"/>
                </a:solidFill>
                <a:cs typeface="Arial" panose="020B0604020202020204" pitchFamily="34" charset="0"/>
              </a:rPr>
              <a:t>st</a:t>
            </a:r>
            <a:r>
              <a:rPr lang="en-US" sz="1400" dirty="0">
                <a:solidFill>
                  <a:prstClr val="black"/>
                </a:solidFill>
                <a:cs typeface="Arial" panose="020B0604020202020204" pitchFamily="34" charset="0"/>
              </a:rPr>
              <a:t> Century Skills</a:t>
            </a:r>
          </a:p>
        </p:txBody>
      </p:sp>
      <p:sp>
        <p:nvSpPr>
          <p:cNvPr id="83970" name="Rectangle 3"/>
          <p:cNvSpPr>
            <a:spLocks noChangeArrowheads="1"/>
          </p:cNvSpPr>
          <p:nvPr/>
        </p:nvSpPr>
        <p:spPr bwMode="auto">
          <a:xfrm>
            <a:off x="1143014" y="304800"/>
            <a:ext cx="7770813" cy="4648200"/>
          </a:xfrm>
          <a:prstGeom prst="rect">
            <a:avLst/>
          </a:prstGeom>
          <a:noFill/>
          <a:ln w="9525">
            <a:noFill/>
            <a:miter lim="800000"/>
            <a:headEnd/>
            <a:tailEnd/>
          </a:ln>
        </p:spPr>
        <p:txBody>
          <a:bodyPr lIns="92075" tIns="46038" rIns="92075" bIns="46038"/>
          <a:lstStyle/>
          <a:p>
            <a:pPr marL="338138" indent="-338138" algn="ctr" fontAlgn="base">
              <a:lnSpc>
                <a:spcPct val="90000"/>
              </a:lnSpc>
              <a:spcBef>
                <a:spcPct val="20000"/>
              </a:spcBef>
              <a:spcAft>
                <a:spcPct val="0"/>
              </a:spcAft>
              <a:buClr>
                <a:prstClr val="black"/>
              </a:buClr>
              <a:buSzPct val="45000"/>
            </a:pPr>
            <a:r>
              <a:rPr lang="en-US" sz="4000" b="1" dirty="0">
                <a:solidFill>
                  <a:srgbClr val="00518E"/>
                </a:solidFill>
                <a:cs typeface="Arial" charset="0"/>
              </a:rPr>
              <a:t>21</a:t>
            </a:r>
            <a:r>
              <a:rPr lang="en-US" sz="4000" b="1" baseline="30000" dirty="0">
                <a:solidFill>
                  <a:srgbClr val="00518E"/>
                </a:solidFill>
                <a:cs typeface="Arial" charset="0"/>
              </a:rPr>
              <a:t>st</a:t>
            </a:r>
            <a:r>
              <a:rPr lang="en-US" sz="4000" b="1" dirty="0">
                <a:solidFill>
                  <a:srgbClr val="00518E"/>
                </a:solidFill>
                <a:cs typeface="Arial" charset="0"/>
              </a:rPr>
              <a:t> Century and Workforce Skills </a:t>
            </a:r>
          </a:p>
          <a:p>
            <a:pPr marL="338138" indent="-338138" fontAlgn="base">
              <a:lnSpc>
                <a:spcPct val="90000"/>
              </a:lnSpc>
              <a:spcBef>
                <a:spcPct val="20000"/>
              </a:spcBef>
              <a:spcAft>
                <a:spcPct val="0"/>
              </a:spcAft>
              <a:buClr>
                <a:prstClr val="black"/>
              </a:buClr>
              <a:buSzPct val="45000"/>
            </a:pPr>
            <a:endParaRPr lang="en-US" sz="4000" b="1" dirty="0">
              <a:solidFill>
                <a:prstClr val="black"/>
              </a:solidFill>
              <a:cs typeface="Arial" charset="0"/>
            </a:endParaRPr>
          </a:p>
        </p:txBody>
      </p:sp>
      <p:sp>
        <p:nvSpPr>
          <p:cNvPr id="6" name="Rectangle 5"/>
          <p:cNvSpPr/>
          <p:nvPr/>
        </p:nvSpPr>
        <p:spPr>
          <a:xfrm>
            <a:off x="913614" y="1261676"/>
            <a:ext cx="7772400" cy="5062924"/>
          </a:xfrm>
          <a:prstGeom prst="rect">
            <a:avLst/>
          </a:prstGeom>
        </p:spPr>
        <p:txBody>
          <a:bodyPr wrap="square">
            <a:spAutoFit/>
          </a:bodyPr>
          <a:lstStyle/>
          <a:p>
            <a:pPr marL="39688" fontAlgn="base">
              <a:spcBef>
                <a:spcPct val="0"/>
              </a:spcBef>
              <a:spcAft>
                <a:spcPct val="0"/>
              </a:spcAft>
              <a:defRPr/>
            </a:pPr>
            <a:r>
              <a:rPr lang="en-US" sz="2600" dirty="0">
                <a:solidFill>
                  <a:prstClr val="black"/>
                </a:solidFill>
                <a:cs typeface="Arial" pitchFamily="34" charset="0"/>
                <a:sym typeface="Georgia Bold" charset="0"/>
              </a:rPr>
              <a:t>On the SCANS Report, half of the 16 skills are social and emotional in nature and are considered essential to life success. </a:t>
            </a:r>
          </a:p>
          <a:p>
            <a:pPr marL="39688" fontAlgn="base">
              <a:spcBef>
                <a:spcPct val="0"/>
              </a:spcBef>
              <a:spcAft>
                <a:spcPct val="0"/>
              </a:spcAft>
              <a:defRPr/>
            </a:pPr>
            <a:endParaRPr lang="en-US" sz="1100" dirty="0">
              <a:solidFill>
                <a:prstClr val="black"/>
              </a:solidFill>
              <a:cs typeface="Arial" pitchFamily="34" charset="0"/>
              <a:sym typeface="Georgia Bold" charset="0"/>
            </a:endParaRPr>
          </a:p>
          <a:p>
            <a:pPr marL="39688" fontAlgn="base">
              <a:spcBef>
                <a:spcPct val="0"/>
              </a:spcBef>
              <a:spcAft>
                <a:spcPct val="0"/>
              </a:spcAft>
              <a:defRPr/>
            </a:pPr>
            <a:r>
              <a:rPr lang="en-US" sz="2600" dirty="0">
                <a:solidFill>
                  <a:prstClr val="black"/>
                </a:solidFill>
                <a:cs typeface="Arial" pitchFamily="34" charset="0"/>
                <a:sym typeface="Georgia Bold" charset="0"/>
              </a:rPr>
              <a:t>Skill categories include:</a:t>
            </a:r>
          </a:p>
          <a:p>
            <a:pPr marL="1371600" lvl="2" indent="-457200" fontAlgn="base">
              <a:spcBef>
                <a:spcPct val="0"/>
              </a:spcBef>
              <a:spcAft>
                <a:spcPct val="0"/>
              </a:spcAft>
              <a:buClr>
                <a:srgbClr val="002060"/>
              </a:buClr>
              <a:buSzPct val="100000"/>
              <a:buFont typeface="Arial" panose="020B0604020202020204" pitchFamily="34" charset="0"/>
              <a:buChar char="•"/>
              <a:defRPr/>
            </a:pPr>
            <a:r>
              <a:rPr lang="en-US" sz="2600" dirty="0">
                <a:solidFill>
                  <a:prstClr val="black"/>
                </a:solidFill>
                <a:cs typeface="Arial" pitchFamily="34" charset="0"/>
                <a:sym typeface="Georgia Bold" charset="0"/>
              </a:rPr>
              <a:t>Self-esteem</a:t>
            </a:r>
          </a:p>
          <a:p>
            <a:pPr marL="1371600" lvl="2" indent="-457200" fontAlgn="base">
              <a:spcBef>
                <a:spcPct val="0"/>
              </a:spcBef>
              <a:spcAft>
                <a:spcPct val="0"/>
              </a:spcAft>
              <a:buClr>
                <a:srgbClr val="002060"/>
              </a:buClr>
              <a:buSzPct val="100000"/>
              <a:buFont typeface="Arial" panose="020B0604020202020204" pitchFamily="34" charset="0"/>
              <a:buChar char="•"/>
              <a:defRPr/>
            </a:pPr>
            <a:r>
              <a:rPr lang="en-US" sz="2600" dirty="0">
                <a:solidFill>
                  <a:prstClr val="black"/>
                </a:solidFill>
                <a:cs typeface="Arial" pitchFamily="34" charset="0"/>
                <a:sym typeface="Georgia Bold" charset="0"/>
              </a:rPr>
              <a:t>Integrity</a:t>
            </a:r>
          </a:p>
          <a:p>
            <a:pPr marL="1371600" lvl="2" indent="-457200" fontAlgn="base">
              <a:spcBef>
                <a:spcPct val="0"/>
              </a:spcBef>
              <a:spcAft>
                <a:spcPct val="0"/>
              </a:spcAft>
              <a:buClr>
                <a:srgbClr val="002060"/>
              </a:buClr>
              <a:buSzPct val="100000"/>
              <a:buFont typeface="Arial" panose="020B0604020202020204" pitchFamily="34" charset="0"/>
              <a:buChar char="•"/>
              <a:defRPr/>
            </a:pPr>
            <a:r>
              <a:rPr lang="en-US" sz="2600" dirty="0">
                <a:solidFill>
                  <a:prstClr val="black"/>
                </a:solidFill>
                <a:cs typeface="Arial" pitchFamily="34" charset="0"/>
                <a:sym typeface="Georgia Bold" charset="0"/>
              </a:rPr>
              <a:t>Self-management</a:t>
            </a:r>
          </a:p>
          <a:p>
            <a:pPr marL="1371600" lvl="2" indent="-457200" fontAlgn="base">
              <a:spcBef>
                <a:spcPct val="0"/>
              </a:spcBef>
              <a:spcAft>
                <a:spcPct val="0"/>
              </a:spcAft>
              <a:buClr>
                <a:srgbClr val="002060"/>
              </a:buClr>
              <a:buSzPct val="100000"/>
              <a:buFont typeface="Arial" panose="020B0604020202020204" pitchFamily="34" charset="0"/>
              <a:buChar char="•"/>
              <a:defRPr/>
            </a:pPr>
            <a:r>
              <a:rPr lang="en-US" sz="2600" dirty="0">
                <a:solidFill>
                  <a:prstClr val="black"/>
                </a:solidFill>
                <a:cs typeface="Arial" pitchFamily="34" charset="0"/>
                <a:sym typeface="Georgia Bold" charset="0"/>
              </a:rPr>
              <a:t>Sociability</a:t>
            </a:r>
          </a:p>
          <a:p>
            <a:pPr marL="1371600" lvl="2" indent="-457200" fontAlgn="base">
              <a:spcBef>
                <a:spcPct val="0"/>
              </a:spcBef>
              <a:spcAft>
                <a:spcPct val="0"/>
              </a:spcAft>
              <a:buClr>
                <a:srgbClr val="002060"/>
              </a:buClr>
              <a:buSzPct val="100000"/>
              <a:buFont typeface="Arial" panose="020B0604020202020204" pitchFamily="34" charset="0"/>
              <a:buChar char="•"/>
              <a:defRPr/>
            </a:pPr>
            <a:r>
              <a:rPr lang="en-US" sz="2600" dirty="0">
                <a:solidFill>
                  <a:prstClr val="black"/>
                </a:solidFill>
                <a:cs typeface="Arial" pitchFamily="34" charset="0"/>
                <a:sym typeface="Georgia Bold" charset="0"/>
              </a:rPr>
              <a:t>Responsibility</a:t>
            </a:r>
          </a:p>
          <a:p>
            <a:pPr marL="1371600" lvl="2" indent="-457200" fontAlgn="base">
              <a:spcBef>
                <a:spcPct val="0"/>
              </a:spcBef>
              <a:spcAft>
                <a:spcPct val="0"/>
              </a:spcAft>
              <a:buClr>
                <a:srgbClr val="002060"/>
              </a:buClr>
              <a:buSzPct val="100000"/>
              <a:buFont typeface="Arial" panose="020B0604020202020204" pitchFamily="34" charset="0"/>
              <a:buChar char="•"/>
              <a:defRPr/>
            </a:pPr>
            <a:r>
              <a:rPr lang="en-US" sz="2600" dirty="0">
                <a:solidFill>
                  <a:prstClr val="black"/>
                </a:solidFill>
                <a:cs typeface="Arial" pitchFamily="34" charset="0"/>
                <a:sym typeface="Georgia Bold" charset="0"/>
              </a:rPr>
              <a:t>Listening</a:t>
            </a:r>
          </a:p>
          <a:p>
            <a:pPr marL="1371600" lvl="2" indent="-457200" fontAlgn="base">
              <a:spcBef>
                <a:spcPct val="0"/>
              </a:spcBef>
              <a:spcAft>
                <a:spcPct val="0"/>
              </a:spcAft>
              <a:buClr>
                <a:srgbClr val="002060"/>
              </a:buClr>
              <a:buSzPct val="100000"/>
              <a:buFont typeface="Arial" panose="020B0604020202020204" pitchFamily="34" charset="0"/>
              <a:buChar char="•"/>
              <a:defRPr/>
            </a:pPr>
            <a:r>
              <a:rPr lang="en-US" sz="2600" dirty="0">
                <a:solidFill>
                  <a:prstClr val="black"/>
                </a:solidFill>
                <a:cs typeface="Arial" pitchFamily="34" charset="0"/>
                <a:sym typeface="Georgia Bold" charset="0"/>
              </a:rPr>
              <a:t>Decision-making</a:t>
            </a:r>
          </a:p>
          <a:p>
            <a:pPr marL="1371600" lvl="2" indent="-457200" fontAlgn="base">
              <a:spcBef>
                <a:spcPct val="0"/>
              </a:spcBef>
              <a:spcAft>
                <a:spcPct val="0"/>
              </a:spcAft>
              <a:buClr>
                <a:srgbClr val="002060"/>
              </a:buClr>
              <a:buSzPct val="100000"/>
              <a:buFont typeface="Arial" panose="020B0604020202020204" pitchFamily="34" charset="0"/>
              <a:buChar char="•"/>
              <a:defRPr/>
            </a:pPr>
            <a:r>
              <a:rPr lang="en-US" sz="2600" dirty="0">
                <a:solidFill>
                  <a:prstClr val="black"/>
                </a:solidFill>
                <a:cs typeface="Arial" pitchFamily="34" charset="0"/>
                <a:sym typeface="Georgia Bold" charset="0"/>
              </a:rPr>
              <a:t>Problem solving</a:t>
            </a:r>
            <a:endParaRPr lang="en-US" sz="2600" dirty="0">
              <a:solidFill>
                <a:prstClr val="black"/>
              </a:solidFill>
              <a:cs typeface="Arial" pitchFamily="34" charset="0"/>
            </a:endParaRPr>
          </a:p>
        </p:txBody>
      </p:sp>
      <p:sp>
        <p:nvSpPr>
          <p:cNvPr id="9" name="Slide Number Placeholder 8"/>
          <p:cNvSpPr>
            <a:spLocks noGrp="1"/>
          </p:cNvSpPr>
          <p:nvPr>
            <p:ph type="sldNum" sz="quarter" idx="11"/>
          </p:nvPr>
        </p:nvSpPr>
        <p:spPr/>
        <p:txBody>
          <a:bodyPr/>
          <a:lstStyle/>
          <a:p>
            <a:pPr>
              <a:defRPr/>
            </a:pPr>
            <a:fld id="{899F6841-2803-4208-AA13-1423FA097D3A}" type="slidenum">
              <a:rPr lang="en-US" smtClean="0">
                <a:solidFill>
                  <a:prstClr val="black">
                    <a:tint val="75000"/>
                  </a:prstClr>
                </a:solidFill>
              </a:rPr>
              <a:pPr>
                <a:defRPr/>
              </a:pPr>
              <a:t>14</a:t>
            </a:fld>
            <a:endParaRPr lang="en-US" dirty="0">
              <a:solidFill>
                <a:prstClr val="black">
                  <a:tint val="75000"/>
                </a:prstClr>
              </a:solidFill>
            </a:endParaRPr>
          </a:p>
        </p:txBody>
      </p:sp>
      <p:pic>
        <p:nvPicPr>
          <p:cNvPr id="7170" name="Picture 2" descr="diversity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352800"/>
            <a:ext cx="3329266"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2161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8000">
              <a:schemeClr val="bg1"/>
            </a:gs>
            <a:gs pos="100000">
              <a:schemeClr val="bg1">
                <a:lumMod val="85000"/>
              </a:schemeClr>
            </a:gs>
            <a:gs pos="89000">
              <a:srgbClr val="EEEEEE"/>
            </a:gs>
          </a:gsLst>
          <a:lin ang="5400000" scaled="0"/>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43000" y="1600200"/>
            <a:ext cx="7543800" cy="990600"/>
          </a:xfrm>
        </p:spPr>
        <p:txBody>
          <a:bodyPr/>
          <a:lstStyle/>
          <a:p>
            <a:pPr eaLnBrk="1" hangingPunct="1">
              <a:defRPr/>
            </a:pPr>
            <a:r>
              <a:rPr lang="en-US" sz="2800" dirty="0">
                <a:latin typeface="+mn-lt"/>
              </a:rPr>
              <a:t>At age 21—15 years after participating in a high-quality SEL program—Seattle young people still outpaced their peers:</a:t>
            </a:r>
            <a:r>
              <a:rPr lang="en-US" sz="2800" baseline="70000" dirty="0">
                <a:latin typeface="+mn-lt"/>
              </a:rPr>
              <a:t>1</a:t>
            </a:r>
            <a:r>
              <a:rPr lang="en-US" sz="2800" dirty="0">
                <a:latin typeface="+mn-lt"/>
              </a:rPr>
              <a:t> </a:t>
            </a:r>
          </a:p>
        </p:txBody>
      </p:sp>
      <p:sp>
        <p:nvSpPr>
          <p:cNvPr id="12" name="Slide Number Placeholder 11"/>
          <p:cNvSpPr>
            <a:spLocks noGrp="1"/>
          </p:cNvSpPr>
          <p:nvPr>
            <p:ph type="sldNum" sz="quarter" idx="10"/>
          </p:nvPr>
        </p:nvSpPr>
        <p:spPr/>
        <p:txBody>
          <a:bodyPr/>
          <a:lstStyle/>
          <a:p>
            <a:pPr>
              <a:defRPr/>
            </a:pPr>
            <a:fld id="{8C38BFA0-7156-4388-8DD9-FDA6147053C4}" type="slidenum">
              <a:rPr lang="en-US" smtClean="0">
                <a:solidFill>
                  <a:prstClr val="black">
                    <a:tint val="75000"/>
                  </a:prstClr>
                </a:solidFill>
              </a:rPr>
              <a:pPr>
                <a:defRPr/>
              </a:pPr>
              <a:t>15</a:t>
            </a:fld>
            <a:endParaRPr lang="en-US" dirty="0">
              <a:solidFill>
                <a:prstClr val="black">
                  <a:tint val="75000"/>
                </a:prstClr>
              </a:solidFill>
            </a:endParaRPr>
          </a:p>
        </p:txBody>
      </p:sp>
      <p:sp>
        <p:nvSpPr>
          <p:cNvPr id="45059" name="Text Box 8"/>
          <p:cNvSpPr txBox="1">
            <a:spLocks noChangeArrowheads="1"/>
          </p:cNvSpPr>
          <p:nvPr/>
        </p:nvSpPr>
        <p:spPr bwMode="auto">
          <a:xfrm>
            <a:off x="1524000" y="2743200"/>
            <a:ext cx="8077200" cy="3581400"/>
          </a:xfrm>
          <a:prstGeom prst="rect">
            <a:avLst/>
          </a:prstGeom>
          <a:noFill/>
          <a:ln w="12700" algn="in">
            <a:noFill/>
            <a:miter lim="800000"/>
            <a:headEnd/>
            <a:tailEnd/>
          </a:ln>
        </p:spPr>
        <p:txBody>
          <a:bodyPr lIns="36576" tIns="36576" rIns="36576" bIns="36576"/>
          <a:lstStyle/>
          <a:p>
            <a:pPr marL="457200" indent="-457200" fontAlgn="base">
              <a:lnSpc>
                <a:spcPct val="110000"/>
              </a:lnSpc>
              <a:spcBef>
                <a:spcPct val="10000"/>
              </a:spcBef>
              <a:spcAft>
                <a:spcPts val="600"/>
              </a:spcAft>
              <a:buClr>
                <a:srgbClr val="0070C0"/>
              </a:buClr>
              <a:buSzPct val="80000"/>
              <a:buFont typeface="Wingdings" pitchFamily="2" charset="2"/>
              <a:buChar char="§"/>
              <a:defRPr/>
            </a:pPr>
            <a:r>
              <a:rPr lang="en-US" sz="2400" dirty="0">
                <a:solidFill>
                  <a:prstClr val="black"/>
                </a:solidFill>
                <a:cs typeface="Arial" pitchFamily="34" charset="0"/>
              </a:rPr>
              <a:t>Higher HS graduation and college attendance</a:t>
            </a:r>
          </a:p>
          <a:p>
            <a:pPr marL="457200" indent="-457200" fontAlgn="base">
              <a:lnSpc>
                <a:spcPct val="110000"/>
              </a:lnSpc>
              <a:spcBef>
                <a:spcPct val="10000"/>
              </a:spcBef>
              <a:spcAft>
                <a:spcPts val="600"/>
              </a:spcAft>
              <a:buClr>
                <a:srgbClr val="0070C0"/>
              </a:buClr>
              <a:buSzPct val="80000"/>
              <a:buFont typeface="Wingdings" pitchFamily="2" charset="2"/>
              <a:buChar char="§"/>
              <a:defRPr/>
            </a:pPr>
            <a:r>
              <a:rPr lang="en-US" sz="2400" dirty="0">
                <a:solidFill>
                  <a:prstClr val="black"/>
                </a:solidFill>
                <a:cs typeface="Arial" pitchFamily="34" charset="0"/>
              </a:rPr>
              <a:t>Better rates of employment and economic status</a:t>
            </a:r>
          </a:p>
          <a:p>
            <a:pPr marL="457200" indent="-457200" fontAlgn="base">
              <a:lnSpc>
                <a:spcPct val="110000"/>
              </a:lnSpc>
              <a:spcBef>
                <a:spcPct val="10000"/>
              </a:spcBef>
              <a:spcAft>
                <a:spcPts val="600"/>
              </a:spcAft>
              <a:buClr>
                <a:srgbClr val="0070C0"/>
              </a:buClr>
              <a:buSzPct val="80000"/>
              <a:buFont typeface="Wingdings" pitchFamily="2" charset="2"/>
              <a:buChar char="§"/>
              <a:defRPr/>
            </a:pPr>
            <a:r>
              <a:rPr lang="en-US" sz="2400" dirty="0">
                <a:solidFill>
                  <a:prstClr val="black"/>
                </a:solidFill>
                <a:cs typeface="Arial" pitchFamily="34" charset="0"/>
              </a:rPr>
              <a:t>Better emotional and mental health</a:t>
            </a:r>
          </a:p>
          <a:p>
            <a:pPr marL="457200" indent="-457200" fontAlgn="base">
              <a:lnSpc>
                <a:spcPct val="110000"/>
              </a:lnSpc>
              <a:spcBef>
                <a:spcPct val="10000"/>
              </a:spcBef>
              <a:spcAft>
                <a:spcPts val="600"/>
              </a:spcAft>
              <a:buClr>
                <a:srgbClr val="0070C0"/>
              </a:buClr>
              <a:buSzPct val="80000"/>
              <a:buFont typeface="Wingdings" pitchFamily="2" charset="2"/>
              <a:buChar char="§"/>
              <a:defRPr/>
            </a:pPr>
            <a:r>
              <a:rPr lang="en-US" sz="2400" dirty="0">
                <a:solidFill>
                  <a:prstClr val="black"/>
                </a:solidFill>
                <a:cs typeface="Arial" pitchFamily="34" charset="0"/>
              </a:rPr>
              <a:t>Fewer with criminal record and substance problems</a:t>
            </a:r>
          </a:p>
          <a:p>
            <a:pPr marL="457200" indent="-457200" fontAlgn="base">
              <a:lnSpc>
                <a:spcPct val="110000"/>
              </a:lnSpc>
              <a:spcBef>
                <a:spcPct val="10000"/>
              </a:spcBef>
              <a:spcAft>
                <a:spcPts val="600"/>
              </a:spcAft>
              <a:buClr>
                <a:srgbClr val="0070C0"/>
              </a:buClr>
              <a:buSzPct val="80000"/>
              <a:buFont typeface="Wingdings" pitchFamily="2" charset="2"/>
              <a:buChar char="§"/>
              <a:defRPr/>
            </a:pPr>
            <a:r>
              <a:rPr lang="en-US" sz="2400" dirty="0">
                <a:solidFill>
                  <a:srgbClr val="FF0000"/>
                </a:solidFill>
                <a:cs typeface="Arial" pitchFamily="34" charset="0"/>
              </a:rPr>
              <a:t>Cost-benefit: $2.11/student for $1.00 invested</a:t>
            </a:r>
            <a:r>
              <a:rPr lang="en-US" sz="1400" baseline="96000" dirty="0">
                <a:solidFill>
                  <a:prstClr val="black"/>
                </a:solidFill>
                <a:cs typeface="Arial" pitchFamily="34" charset="0"/>
              </a:rPr>
              <a:t>2</a:t>
            </a:r>
            <a:endParaRPr lang="en-US" sz="1400" baseline="96000" dirty="0">
              <a:solidFill>
                <a:srgbClr val="FF0000"/>
              </a:solidFill>
              <a:cs typeface="Arial" pitchFamily="34" charset="0"/>
            </a:endParaRPr>
          </a:p>
        </p:txBody>
      </p:sp>
      <p:sp>
        <p:nvSpPr>
          <p:cNvPr id="5125" name="Rectangle 2"/>
          <p:cNvSpPr>
            <a:spLocks noChangeArrowheads="1"/>
          </p:cNvSpPr>
          <p:nvPr/>
        </p:nvSpPr>
        <p:spPr bwMode="auto">
          <a:xfrm>
            <a:off x="1143000" y="533400"/>
            <a:ext cx="7924800" cy="609600"/>
          </a:xfrm>
          <a:prstGeom prst="rect">
            <a:avLst/>
          </a:prstGeom>
          <a:noFill/>
          <a:ln w="9525">
            <a:noFill/>
            <a:miter lim="800000"/>
            <a:headEnd/>
            <a:tailEnd/>
          </a:ln>
        </p:spPr>
        <p:txBody>
          <a:bodyPr anchor="ctr"/>
          <a:lstStyle/>
          <a:p>
            <a:pPr algn="ctr" fontAlgn="base">
              <a:spcBef>
                <a:spcPct val="0"/>
              </a:spcBef>
              <a:spcAft>
                <a:spcPct val="0"/>
              </a:spcAft>
              <a:buClr>
                <a:srgbClr val="000000"/>
              </a:buClr>
              <a:buSzPct val="100000"/>
              <a:buFont typeface="Times New Roman" pitchFamily="18" charset="0"/>
              <a:buNone/>
              <a:defRPr/>
            </a:pPr>
            <a:r>
              <a:rPr lang="en-US" sz="4000" b="1" dirty="0">
                <a:solidFill>
                  <a:srgbClr val="00518E"/>
                </a:solidFill>
                <a:ea typeface="MS PGothic" pitchFamily="34" charset="-128"/>
                <a:cs typeface="Arial" charset="0"/>
              </a:rPr>
              <a:t>SEL Pays Off Long-Term</a:t>
            </a:r>
          </a:p>
        </p:txBody>
      </p:sp>
      <p:sp>
        <p:nvSpPr>
          <p:cNvPr id="5126" name="TextBox 6"/>
          <p:cNvSpPr txBox="1">
            <a:spLocks noChangeArrowheads="1"/>
          </p:cNvSpPr>
          <p:nvPr/>
        </p:nvSpPr>
        <p:spPr bwMode="auto">
          <a:xfrm>
            <a:off x="914400" y="5667598"/>
            <a:ext cx="7696200" cy="961802"/>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900" b="1" dirty="0">
                <a:solidFill>
                  <a:prstClr val="black"/>
                </a:solidFill>
                <a:cs typeface="Arial" charset="0"/>
              </a:rPr>
              <a:t>Sources:</a:t>
            </a:r>
            <a:r>
              <a:rPr lang="en-US" sz="900" dirty="0">
                <a:solidFill>
                  <a:prstClr val="black"/>
                </a:solidFill>
                <a:cs typeface="Arial" charset="0"/>
              </a:rPr>
              <a:t> </a:t>
            </a:r>
          </a:p>
          <a:p>
            <a:pPr marL="228600" indent="-228600" fontAlgn="base">
              <a:spcBef>
                <a:spcPct val="0"/>
              </a:spcBef>
              <a:spcAft>
                <a:spcPts val="300"/>
              </a:spcAft>
              <a:buFontTx/>
              <a:buAutoNum type="arabicPeriod"/>
              <a:defRPr/>
            </a:pPr>
            <a:r>
              <a:rPr lang="en-US" sz="900" dirty="0">
                <a:solidFill>
                  <a:prstClr val="black"/>
                </a:solidFill>
                <a:cs typeface="Arial" charset="0"/>
              </a:rPr>
              <a:t>Hawkins, J. D., Kosterman, R., Catalano, R.F., Hill, K.G., Abbott, R.D. (2005). Positive Adult Functioning Through Social Development Intervention in Childhood: Long-Term Effects from the Seattle Social Development Project. </a:t>
            </a:r>
            <a:r>
              <a:rPr lang="en-US" sz="900" i="1" dirty="0">
                <a:solidFill>
                  <a:prstClr val="black"/>
                </a:solidFill>
                <a:cs typeface="Arial" charset="0"/>
              </a:rPr>
              <a:t>Archives of Pediatrics &amp; Adolescent Medicine, 159 </a:t>
            </a:r>
            <a:r>
              <a:rPr lang="en-US" sz="900" dirty="0">
                <a:solidFill>
                  <a:prstClr val="black"/>
                </a:solidFill>
                <a:cs typeface="Arial" charset="0"/>
              </a:rPr>
              <a:t>(1), pp. 25-31.</a:t>
            </a:r>
          </a:p>
          <a:p>
            <a:pPr marL="228600" indent="-228600" fontAlgn="base">
              <a:spcBef>
                <a:spcPct val="0"/>
              </a:spcBef>
              <a:spcAft>
                <a:spcPct val="0"/>
              </a:spcAft>
              <a:buFontTx/>
              <a:buAutoNum type="arabicPeriod"/>
              <a:defRPr/>
            </a:pPr>
            <a:r>
              <a:rPr lang="en-US" sz="900" dirty="0">
                <a:solidFill>
                  <a:prstClr val="black"/>
                </a:solidFill>
                <a:cs typeface="Arial" charset="0"/>
              </a:rPr>
              <a:t>Aos, S., Lieb, R., Mayfield,  J., Miller, M., , Pennucci, A. (2004). </a:t>
            </a:r>
            <a:r>
              <a:rPr lang="en-US" sz="900" i="1" dirty="0">
                <a:solidFill>
                  <a:prstClr val="black"/>
                </a:solidFill>
                <a:cs typeface="Arial" charset="0"/>
              </a:rPr>
              <a:t>Benefits and Costs of Prevention and Early Intervention Programs for Youth</a:t>
            </a:r>
            <a:r>
              <a:rPr lang="en-US" sz="900" dirty="0">
                <a:solidFill>
                  <a:prstClr val="black"/>
                </a:solidFill>
                <a:cs typeface="Arial" charset="0"/>
              </a:rPr>
              <a:t>. Washington State Institute for Public Policy. Accessed from http://www.wsipp.wa.gov/rptfiles/04-07-3901.pdf.</a:t>
            </a:r>
          </a:p>
          <a:p>
            <a:pPr fontAlgn="base">
              <a:spcBef>
                <a:spcPct val="0"/>
              </a:spcBef>
              <a:spcAft>
                <a:spcPct val="0"/>
              </a:spcAft>
              <a:defRPr/>
            </a:pPr>
            <a:endParaRPr lang="en-US" sz="900" dirty="0">
              <a:solidFill>
                <a:prstClr val="black"/>
              </a:solidFill>
              <a:cs typeface="Arial" charset="0"/>
            </a:endParaRPr>
          </a:p>
        </p:txBody>
      </p:sp>
      <p:sp>
        <p:nvSpPr>
          <p:cNvPr id="81925" name="Slide Number Placeholder 4"/>
          <p:cNvSpPr txBox="1">
            <a:spLocks/>
          </p:cNvSpPr>
          <p:nvPr/>
        </p:nvSpPr>
        <p:spPr bwMode="auto">
          <a:xfrm>
            <a:off x="6781800" y="6569084"/>
            <a:ext cx="2133600" cy="365125"/>
          </a:xfrm>
          <a:prstGeom prst="rect">
            <a:avLst/>
          </a:prstGeom>
          <a:noFill/>
          <a:ln w="9525">
            <a:noFill/>
            <a:miter lim="800000"/>
            <a:headEnd/>
            <a:tailEnd/>
          </a:ln>
        </p:spPr>
        <p:txBody>
          <a:bodyPr/>
          <a:lstStyle/>
          <a:p>
            <a:pPr algn="r" fontAlgn="base">
              <a:spcBef>
                <a:spcPct val="0"/>
              </a:spcBef>
              <a:spcAft>
                <a:spcPct val="0"/>
              </a:spcAft>
            </a:pPr>
            <a:endParaRPr lang="en-US" sz="1100" dirty="0">
              <a:solidFill>
                <a:prstClr val="black"/>
              </a:solidFill>
              <a:cs typeface="Arial" charset="0"/>
            </a:endParaRPr>
          </a:p>
        </p:txBody>
      </p:sp>
    </p:spTree>
    <p:extLst>
      <p:ext uri="{BB962C8B-B14F-4D97-AF65-F5344CB8AC3E}">
        <p14:creationId xmlns:p14="http://schemas.microsoft.com/office/powerpoint/2010/main" val="217137328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0" y="168401"/>
            <a:ext cx="5105400" cy="6620003"/>
          </a:xfrm>
          <a:prstGeom prst="rect">
            <a:avLst/>
          </a:prstGeom>
        </p:spPr>
      </p:pic>
    </p:spTree>
    <p:extLst>
      <p:ext uri="{BB962C8B-B14F-4D97-AF65-F5344CB8AC3E}">
        <p14:creationId xmlns:p14="http://schemas.microsoft.com/office/powerpoint/2010/main" val="91805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124"/>
            <a:ext cx="8001000" cy="685676"/>
          </a:xfrm>
        </p:spPr>
        <p:txBody>
          <a:bodyPr/>
          <a:lstStyle/>
          <a:p>
            <a:pPr algn="ctr"/>
            <a:br>
              <a:rPr lang="en-US" sz="4000" dirty="0"/>
            </a:br>
            <a:br>
              <a:rPr lang="en-US" dirty="0"/>
            </a:br>
            <a:br>
              <a:rPr lang="en-US" dirty="0"/>
            </a:br>
            <a:br>
              <a:rPr lang="en-US" dirty="0"/>
            </a:br>
            <a:br>
              <a:rPr lang="en-US" dirty="0"/>
            </a:br>
            <a:br>
              <a:rPr lang="en-US" sz="4000" dirty="0"/>
            </a:br>
            <a:r>
              <a:rPr lang="en-US" sz="4000" dirty="0"/>
              <a:t>Teachers Value SEL</a:t>
            </a:r>
          </a:p>
        </p:txBody>
      </p:sp>
      <p:pic>
        <p:nvPicPr>
          <p:cNvPr id="3" name="Picture 2"/>
          <p:cNvPicPr>
            <a:picLocks noChangeAspect="1"/>
          </p:cNvPicPr>
          <p:nvPr/>
        </p:nvPicPr>
        <p:blipFill rotWithShape="1">
          <a:blip r:embed="rId3"/>
          <a:srcRect l="2806" t="5217" r="75645" b="16040"/>
          <a:stretch/>
        </p:blipFill>
        <p:spPr>
          <a:xfrm>
            <a:off x="1186541" y="1199779"/>
            <a:ext cx="2090059" cy="2099779"/>
          </a:xfrm>
          <a:prstGeom prst="rect">
            <a:avLst/>
          </a:prstGeom>
        </p:spPr>
      </p:pic>
      <p:sp>
        <p:nvSpPr>
          <p:cNvPr id="9" name="TextBox 8"/>
          <p:cNvSpPr txBox="1"/>
          <p:nvPr/>
        </p:nvSpPr>
        <p:spPr>
          <a:xfrm>
            <a:off x="3276600" y="1384952"/>
            <a:ext cx="5410200" cy="1446550"/>
          </a:xfrm>
          <a:prstGeom prst="rect">
            <a:avLst/>
          </a:prstGeom>
          <a:noFill/>
        </p:spPr>
        <p:txBody>
          <a:bodyPr wrap="square" rtlCol="0">
            <a:spAutoFit/>
          </a:bodyPr>
          <a:lstStyle/>
          <a:p>
            <a:r>
              <a:rPr lang="en-US" sz="2200" dirty="0"/>
              <a:t>of teachers </a:t>
            </a:r>
            <a:r>
              <a:rPr lang="en-US" sz="2200" b="1" dirty="0"/>
              <a:t>want a greater focus on social and emotional learning (SEL)</a:t>
            </a:r>
            <a:r>
              <a:rPr lang="en-US" sz="2200" dirty="0"/>
              <a:t> in schools, according to a 2013 survey by Peter Hart and Civic Enterprises commissioned by CASEL </a:t>
            </a:r>
          </a:p>
        </p:txBody>
      </p:sp>
      <p:pic>
        <p:nvPicPr>
          <p:cNvPr id="12" name="Picture 11"/>
          <p:cNvPicPr>
            <a:picLocks noChangeAspect="1"/>
          </p:cNvPicPr>
          <p:nvPr/>
        </p:nvPicPr>
        <p:blipFill rotWithShape="1">
          <a:blip r:embed="rId3"/>
          <a:srcRect l="47643" t="5798" r="1641" b="4749"/>
          <a:stretch/>
        </p:blipFill>
        <p:spPr>
          <a:xfrm>
            <a:off x="2209800" y="3650156"/>
            <a:ext cx="6008915" cy="2913916"/>
          </a:xfrm>
          <a:prstGeom prst="rect">
            <a:avLst/>
          </a:prstGeom>
        </p:spPr>
      </p:pic>
    </p:spTree>
    <p:extLst>
      <p:ext uri="{BB962C8B-B14F-4D97-AF65-F5344CB8AC3E}">
        <p14:creationId xmlns:p14="http://schemas.microsoft.com/office/powerpoint/2010/main" val="1865782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371600" y="1219200"/>
            <a:ext cx="7239000" cy="25908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l" rtl="0" eaLnBrk="0" fontAlgn="base" hangingPunct="0">
              <a:spcBef>
                <a:spcPct val="0"/>
              </a:spcBef>
              <a:spcAft>
                <a:spcPct val="0"/>
              </a:spcAft>
              <a:defRPr sz="4000">
                <a:solidFill>
                  <a:schemeClr val="tx1"/>
                </a:solidFill>
                <a:latin typeface="Calibri" pitchFamily="34" charset="0"/>
                <a:ea typeface="ＭＳ Ｐゴシック" charset="0"/>
              </a:defRPr>
            </a:lvl2pPr>
            <a:lvl3pPr algn="l" rtl="0" eaLnBrk="0" fontAlgn="base" hangingPunct="0">
              <a:spcBef>
                <a:spcPct val="0"/>
              </a:spcBef>
              <a:spcAft>
                <a:spcPct val="0"/>
              </a:spcAft>
              <a:defRPr sz="4000">
                <a:solidFill>
                  <a:schemeClr val="tx1"/>
                </a:solidFill>
                <a:latin typeface="Calibri" pitchFamily="34" charset="0"/>
                <a:ea typeface="ＭＳ Ｐゴシック" charset="0"/>
              </a:defRPr>
            </a:lvl3pPr>
            <a:lvl4pPr algn="l" rtl="0" eaLnBrk="0" fontAlgn="base" hangingPunct="0">
              <a:spcBef>
                <a:spcPct val="0"/>
              </a:spcBef>
              <a:spcAft>
                <a:spcPct val="0"/>
              </a:spcAft>
              <a:defRPr sz="4000">
                <a:solidFill>
                  <a:schemeClr val="tx1"/>
                </a:solidFill>
                <a:latin typeface="Calibri" pitchFamily="34" charset="0"/>
                <a:ea typeface="ＭＳ Ｐゴシック" charset="0"/>
              </a:defRPr>
            </a:lvl4pPr>
            <a:lvl5pPr algn="l" rtl="0" eaLnBrk="0" fontAlgn="base" hangingPunct="0">
              <a:spcBef>
                <a:spcPct val="0"/>
              </a:spcBef>
              <a:spcAft>
                <a:spcPct val="0"/>
              </a:spcAft>
              <a:defRPr sz="4000">
                <a:solidFill>
                  <a:schemeClr val="tx1"/>
                </a:solidFill>
                <a:latin typeface="Calibri" pitchFamily="34" charset="0"/>
                <a:ea typeface="ＭＳ Ｐゴシック"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a:lstStyle>
          <a:p>
            <a:pPr algn="ctr"/>
            <a:r>
              <a:rPr lang="en-US" sz="5400" b="1" dirty="0">
                <a:solidFill>
                  <a:srgbClr val="00518E"/>
                </a:solidFill>
                <a:effectLst>
                  <a:outerShdw blurRad="38100" dist="38100" dir="2700000" algn="tl">
                    <a:srgbClr val="000000">
                      <a:alpha val="43137"/>
                    </a:srgbClr>
                  </a:outerShdw>
                </a:effectLst>
              </a:rPr>
              <a:t>But what else is missing from the discussion</a:t>
            </a:r>
            <a:r>
              <a:rPr lang="en-US" sz="4800" b="1" dirty="0">
                <a:solidFill>
                  <a:srgbClr val="00518E"/>
                </a:solidFill>
                <a:effectLst>
                  <a:outerShdw blurRad="38100" dist="38100" dir="2700000" algn="tl">
                    <a:srgbClr val="000000">
                      <a:alpha val="43137"/>
                    </a:srgbClr>
                  </a:outerShdw>
                </a:effectLst>
              </a:rPr>
              <a:t>?</a:t>
            </a:r>
            <a:r>
              <a:rPr lang="en-US" b="1" dirty="0">
                <a:solidFill>
                  <a:srgbClr val="00518E"/>
                </a:solidFill>
                <a:effectLst>
                  <a:outerShdw blurRad="38100" dist="38100" dir="2700000" algn="tl">
                    <a:srgbClr val="000000">
                      <a:alpha val="43137"/>
                    </a:srgbClr>
                  </a:outerShdw>
                </a:effectLst>
              </a:rPr>
              <a:t>  </a:t>
            </a:r>
            <a:endParaRPr lang="en-US" dirty="0">
              <a:solidFill>
                <a:srgbClr val="00518E"/>
              </a:solidFill>
              <a:effectLst>
                <a:outerShdw blurRad="38100" dist="38100" dir="2700000" algn="tl">
                  <a:srgbClr val="000000">
                    <a:alpha val="43137"/>
                  </a:srgbClr>
                </a:outerShdw>
              </a:effectLst>
            </a:endParaRPr>
          </a:p>
        </p:txBody>
      </p:sp>
      <p:sp>
        <p:nvSpPr>
          <p:cNvPr id="4" name="TextBox 3"/>
          <p:cNvSpPr txBox="1"/>
          <p:nvPr/>
        </p:nvSpPr>
        <p:spPr>
          <a:xfrm>
            <a:off x="2316189" y="4267200"/>
            <a:ext cx="5349821" cy="1015663"/>
          </a:xfrm>
          <a:prstGeom prst="rect">
            <a:avLst/>
          </a:prstGeom>
          <a:solidFill>
            <a:srgbClr val="7030A0"/>
          </a:solidFill>
        </p:spPr>
        <p:txBody>
          <a:bodyPr wrap="square" rtlCol="0">
            <a:spAutoFit/>
          </a:bodyPr>
          <a:lstStyle/>
          <a:p>
            <a:r>
              <a:rPr lang="en-US" sz="6000" b="1" dirty="0">
                <a:ln w="22225">
                  <a:solidFill>
                    <a:schemeClr val="accent2"/>
                  </a:solidFill>
                  <a:prstDash val="solid"/>
                </a:ln>
                <a:solidFill>
                  <a:schemeClr val="accent2">
                    <a:lumMod val="40000"/>
                    <a:lumOff val="60000"/>
                  </a:schemeClr>
                </a:solidFill>
              </a:rPr>
              <a:t>Equity</a:t>
            </a:r>
            <a:r>
              <a:rPr lang="en-US" sz="6000" dirty="0"/>
              <a:t> </a:t>
            </a:r>
            <a:r>
              <a:rPr lang="en-US" sz="6000" i="1" dirty="0">
                <a:solidFill>
                  <a:schemeClr val="accent1">
                    <a:lumMod val="40000"/>
                    <a:lumOff val="60000"/>
                  </a:schemeClr>
                </a:solidFill>
              </a:rPr>
              <a:t>and</a:t>
            </a:r>
            <a:r>
              <a:rPr lang="en-US" sz="6000" dirty="0"/>
              <a:t> </a:t>
            </a:r>
            <a:r>
              <a:rPr lang="en-US" sz="6000" b="1" dirty="0">
                <a:ln w="22225">
                  <a:solidFill>
                    <a:schemeClr val="accent2"/>
                  </a:solidFill>
                  <a:prstDash val="solid"/>
                </a:ln>
                <a:solidFill>
                  <a:schemeClr val="accent2">
                    <a:lumMod val="40000"/>
                    <a:lumOff val="60000"/>
                  </a:schemeClr>
                </a:solidFill>
              </a:rPr>
              <a:t>SEL</a:t>
            </a:r>
            <a:r>
              <a:rPr lang="en-US" sz="6000" dirty="0"/>
              <a:t> </a:t>
            </a:r>
          </a:p>
        </p:txBody>
      </p:sp>
    </p:spTree>
    <p:extLst>
      <p:ext uri="{BB962C8B-B14F-4D97-AF65-F5344CB8AC3E}">
        <p14:creationId xmlns:p14="http://schemas.microsoft.com/office/powerpoint/2010/main" val="171866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cstate="print"/>
          <a:srcRect/>
          <a:stretch>
            <a:fillRect/>
          </a:stretch>
        </p:blipFill>
        <p:spPr bwMode="auto">
          <a:xfrm>
            <a:off x="0" y="-1"/>
            <a:ext cx="9178844" cy="6858001"/>
          </a:xfrm>
          <a:prstGeom prst="rect">
            <a:avLst/>
          </a:prstGeom>
          <a:noFill/>
          <a:ln w="9525">
            <a:noFill/>
            <a:miter lim="800000"/>
            <a:headEnd/>
            <a:tailEnd/>
          </a:ln>
        </p:spPr>
      </p:pic>
      <p:sp>
        <p:nvSpPr>
          <p:cNvPr id="6" name="TextBox 5"/>
          <p:cNvSpPr txBox="1"/>
          <p:nvPr/>
        </p:nvSpPr>
        <p:spPr>
          <a:xfrm>
            <a:off x="152414" y="200085"/>
            <a:ext cx="3969425" cy="5078313"/>
          </a:xfrm>
          <a:prstGeom prst="rect">
            <a:avLst/>
          </a:prstGeom>
          <a:noFill/>
        </p:spPr>
        <p:txBody>
          <a:bodyPr wrap="square" rtlCol="0">
            <a:spAutoFit/>
          </a:bodyPr>
          <a:lstStyle/>
          <a:p>
            <a:pPr fontAlgn="base">
              <a:spcBef>
                <a:spcPct val="0"/>
              </a:spcBef>
              <a:spcAft>
                <a:spcPct val="0"/>
              </a:spcAft>
            </a:pPr>
            <a:r>
              <a:rPr lang="en-US" sz="3600" dirty="0">
                <a:solidFill>
                  <a:prstClr val="white"/>
                </a:solidFill>
                <a:effectLst>
                  <a:outerShdw blurRad="50800" dist="38100" dir="2700000">
                    <a:srgbClr val="000000">
                      <a:alpha val="43000"/>
                    </a:srgbClr>
                  </a:outerShdw>
                </a:effectLst>
                <a:cs typeface="Arial" charset="0"/>
              </a:rPr>
              <a:t>So how can we help districts be more thoughtful in developing effective, integrated practices and policies to support achievement of </a:t>
            </a:r>
            <a:r>
              <a:rPr lang="en-US" sz="3600" u="sng" dirty="0">
                <a:solidFill>
                  <a:prstClr val="white"/>
                </a:solidFill>
                <a:effectLst>
                  <a:outerShdw blurRad="50800" dist="38100" dir="2700000">
                    <a:srgbClr val="000000">
                      <a:alpha val="43000"/>
                    </a:srgbClr>
                  </a:outerShdw>
                </a:effectLst>
                <a:cs typeface="Arial" charset="0"/>
              </a:rPr>
              <a:t>all</a:t>
            </a:r>
            <a:r>
              <a:rPr lang="en-US" sz="3600" dirty="0">
                <a:solidFill>
                  <a:prstClr val="white"/>
                </a:solidFill>
                <a:effectLst>
                  <a:outerShdw blurRad="50800" dist="38100" dir="2700000">
                    <a:srgbClr val="000000">
                      <a:alpha val="43000"/>
                    </a:srgbClr>
                  </a:outerShdw>
                </a:effectLst>
                <a:cs typeface="Arial" charset="0"/>
              </a:rPr>
              <a:t> students?</a:t>
            </a:r>
          </a:p>
        </p:txBody>
      </p:sp>
    </p:spTree>
    <p:extLst>
      <p:ext uri="{BB962C8B-B14F-4D97-AF65-F5344CB8AC3E}">
        <p14:creationId xmlns:p14="http://schemas.microsoft.com/office/powerpoint/2010/main" val="796507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8000">
              <a:schemeClr val="bg1"/>
            </a:gs>
            <a:gs pos="100000">
              <a:schemeClr val="bg1">
                <a:lumMod val="85000"/>
              </a:schemeClr>
            </a:gs>
            <a:gs pos="89000">
              <a:srgbClr val="EEEEEE"/>
            </a:gs>
          </a:gsLst>
          <a:lin ang="5400000" scaled="0"/>
        </a:gradFill>
        <a:effectLst/>
      </p:bgPr>
    </p:bg>
    <p:spTree>
      <p:nvGrpSpPr>
        <p:cNvPr id="1" name=""/>
        <p:cNvGrpSpPr/>
        <p:nvPr/>
      </p:nvGrpSpPr>
      <p:grpSpPr>
        <a:xfrm>
          <a:off x="0" y="0"/>
          <a:ext cx="0" cy="0"/>
          <a:chOff x="0" y="0"/>
          <a:chExt cx="0" cy="0"/>
        </a:xfrm>
      </p:grpSpPr>
      <p:sp>
        <p:nvSpPr>
          <p:cNvPr id="51201" name="Title 1"/>
          <p:cNvSpPr>
            <a:spLocks noGrp="1"/>
          </p:cNvSpPr>
          <p:nvPr>
            <p:ph type="title"/>
          </p:nvPr>
        </p:nvSpPr>
        <p:spPr>
          <a:xfrm>
            <a:off x="1420132" y="304800"/>
            <a:ext cx="7266668" cy="1066800"/>
          </a:xfrm>
        </p:spPr>
        <p:txBody>
          <a:bodyPr/>
          <a:lstStyle/>
          <a:p>
            <a:pPr algn="ctr" eaLnBrk="1" hangingPunct="1"/>
            <a:r>
              <a:rPr lang="en-US" b="1" dirty="0">
                <a:solidFill>
                  <a:srgbClr val="00518E"/>
                </a:solidFill>
              </a:rPr>
              <a:t>Presentation</a:t>
            </a:r>
            <a:r>
              <a:rPr lang="en-US" sz="4000" b="1" dirty="0">
                <a:solidFill>
                  <a:srgbClr val="00518E"/>
                </a:solidFill>
              </a:rPr>
              <a:t> Objectives</a:t>
            </a:r>
          </a:p>
        </p:txBody>
      </p:sp>
      <p:sp>
        <p:nvSpPr>
          <p:cNvPr id="51202" name="Content Placeholder 2"/>
          <p:cNvSpPr>
            <a:spLocks noGrp="1"/>
          </p:cNvSpPr>
          <p:nvPr>
            <p:ph sz="half" idx="1"/>
          </p:nvPr>
        </p:nvSpPr>
        <p:spPr>
          <a:xfrm>
            <a:off x="1066800" y="1981200"/>
            <a:ext cx="7772400" cy="4572000"/>
          </a:xfrm>
        </p:spPr>
        <p:txBody>
          <a:bodyPr/>
          <a:lstStyle/>
          <a:p>
            <a:pPr eaLnBrk="1" hangingPunct="1">
              <a:spcBef>
                <a:spcPts val="600"/>
              </a:spcBef>
              <a:spcAft>
                <a:spcPts val="1800"/>
              </a:spcAft>
              <a:defRPr/>
            </a:pPr>
            <a:r>
              <a:rPr lang="en-US" sz="2600" dirty="0"/>
              <a:t>Share CASEL’s </a:t>
            </a:r>
            <a:r>
              <a:rPr lang="en-US" sz="2600" b="1" dirty="0"/>
              <a:t>definition of SEL </a:t>
            </a:r>
            <a:r>
              <a:rPr lang="en-US" sz="2600" dirty="0"/>
              <a:t>and explain why SEL is essential for high quality education. </a:t>
            </a:r>
          </a:p>
          <a:p>
            <a:pPr eaLnBrk="1" hangingPunct="1">
              <a:spcBef>
                <a:spcPts val="600"/>
              </a:spcBef>
              <a:spcAft>
                <a:spcPts val="1800"/>
              </a:spcAft>
              <a:defRPr/>
            </a:pPr>
            <a:r>
              <a:rPr lang="en-US" sz="2600" b="1" dirty="0"/>
              <a:t>Cite SEL research and its connections </a:t>
            </a:r>
            <a:r>
              <a:rPr lang="en-US" sz="2600" dirty="0"/>
              <a:t>to academic achievement, positive student development, and reductions in negative behaviors and emotional distress. </a:t>
            </a:r>
          </a:p>
          <a:p>
            <a:pPr eaLnBrk="1" hangingPunct="1">
              <a:spcBef>
                <a:spcPts val="600"/>
              </a:spcBef>
              <a:spcAft>
                <a:spcPts val="1800"/>
              </a:spcAft>
              <a:defRPr/>
            </a:pPr>
            <a:r>
              <a:rPr lang="en-US" sz="2600" b="1" dirty="0"/>
              <a:t>Discuss the alignment of SEL and Equity</a:t>
            </a:r>
            <a:r>
              <a:rPr lang="en-US" sz="2600" dirty="0"/>
              <a:t> and how districts are adding effective strategies like </a:t>
            </a:r>
            <a:r>
              <a:rPr lang="en-US" sz="2600" b="1" dirty="0"/>
              <a:t>Restorative Practices </a:t>
            </a:r>
            <a:r>
              <a:rPr lang="en-US" sz="2600" dirty="0"/>
              <a:t>into school and district policies</a:t>
            </a:r>
          </a:p>
        </p:txBody>
      </p:sp>
      <p:sp>
        <p:nvSpPr>
          <p:cNvPr id="2" name="Slide Number Placeholder 1"/>
          <p:cNvSpPr>
            <a:spLocks noGrp="1"/>
          </p:cNvSpPr>
          <p:nvPr>
            <p:ph type="sldNum" sz="quarter" idx="10"/>
          </p:nvPr>
        </p:nvSpPr>
        <p:spPr/>
        <p:txBody>
          <a:bodyPr/>
          <a:lstStyle/>
          <a:p>
            <a:pPr>
              <a:defRPr/>
            </a:pPr>
            <a:fld id="{973CDEF9-4701-4AB2-BBAB-0DE02A4C2F63}" type="slidenum">
              <a:rPr lang="en-US" smtClean="0">
                <a:solidFill>
                  <a:prstClr val="black">
                    <a:tint val="75000"/>
                  </a:prstClr>
                </a:solidFill>
              </a:rPr>
              <a:pPr>
                <a:defRPr/>
              </a:pPr>
              <a:t>2</a:t>
            </a:fld>
            <a:endParaRPr lang="en-US" dirty="0">
              <a:solidFill>
                <a:prstClr val="black">
                  <a:tint val="75000"/>
                </a:prstClr>
              </a:solidFill>
            </a:endParaRPr>
          </a:p>
        </p:txBody>
      </p:sp>
      <p:pic>
        <p:nvPicPr>
          <p:cNvPr id="6" name="Picture 10"/>
          <p:cNvPicPr>
            <a:picLocks noChangeAspect="1" noChangeArrowheads="1"/>
          </p:cNvPicPr>
          <p:nvPr/>
        </p:nvPicPr>
        <p:blipFill>
          <a:blip r:embed="rId4" cstate="print"/>
          <a:srcRect/>
          <a:stretch>
            <a:fillRect/>
          </a:stretch>
        </p:blipFill>
        <p:spPr bwMode="auto">
          <a:xfrm>
            <a:off x="1420132" y="304800"/>
            <a:ext cx="1094468" cy="1447800"/>
          </a:xfrm>
          <a:prstGeom prst="rect">
            <a:avLst/>
          </a:prstGeom>
          <a:noFill/>
          <a:ln w="9525">
            <a:noFill/>
            <a:miter lim="800000"/>
            <a:headEnd/>
            <a:tailEnd/>
          </a:ln>
        </p:spPr>
      </p:pic>
      <p:pic>
        <p:nvPicPr>
          <p:cNvPr id="7" name="Picture 10"/>
          <p:cNvPicPr>
            <a:picLocks noChangeAspect="1" noChangeArrowheads="1"/>
          </p:cNvPicPr>
          <p:nvPr/>
        </p:nvPicPr>
        <p:blipFill>
          <a:blip r:embed="rId4" cstate="print"/>
          <a:srcRect/>
          <a:stretch>
            <a:fillRect/>
          </a:stretch>
        </p:blipFill>
        <p:spPr bwMode="auto">
          <a:xfrm>
            <a:off x="7592332" y="381000"/>
            <a:ext cx="1094468" cy="1447800"/>
          </a:xfrm>
          <a:prstGeom prst="rect">
            <a:avLst/>
          </a:prstGeom>
          <a:noFill/>
          <a:ln w="9525">
            <a:noFill/>
            <a:miter lim="800000"/>
            <a:headEnd/>
            <a:tailEnd/>
          </a:ln>
        </p:spPr>
      </p:pic>
    </p:spTree>
    <p:extLst>
      <p:ext uri="{BB962C8B-B14F-4D97-AF65-F5344CB8AC3E}">
        <p14:creationId xmlns:p14="http://schemas.microsoft.com/office/powerpoint/2010/main" val="48971856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1143000"/>
            <a:ext cx="3962400" cy="4124206"/>
          </a:xfrm>
          <a:prstGeom prst="rect">
            <a:avLst/>
          </a:prstGeom>
          <a:noFill/>
        </p:spPr>
        <p:txBody>
          <a:bodyPr wrap="square" rtlCol="0">
            <a:spAutoFit/>
          </a:bodyPr>
          <a:lstStyle/>
          <a:p>
            <a:endParaRPr lang="en-US" sz="2800" dirty="0"/>
          </a:p>
          <a:p>
            <a:endParaRPr lang="en-US" dirty="0"/>
          </a:p>
          <a:p>
            <a:pPr marL="285750" indent="-285750">
              <a:buFont typeface="Arial" panose="020B0604020202020204" pitchFamily="34" charset="0"/>
              <a:buChar char="•"/>
            </a:pPr>
            <a:r>
              <a:rPr lang="en-US" sz="2400" dirty="0"/>
              <a:t> EWG </a:t>
            </a:r>
            <a:r>
              <a:rPr lang="en-US" sz="2400" dirty="0" err="1"/>
              <a:t>Convenings</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Research and Practitioner Panels</a:t>
            </a:r>
          </a:p>
          <a:p>
            <a:pPr marL="285750" indent="-28575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 Webinars/Book Studies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Cross-District Annual Conference</a:t>
            </a:r>
          </a:p>
        </p:txBody>
      </p:sp>
      <p:sp>
        <p:nvSpPr>
          <p:cNvPr id="2" name="TextBox 1"/>
          <p:cNvSpPr txBox="1"/>
          <p:nvPr/>
        </p:nvSpPr>
        <p:spPr>
          <a:xfrm>
            <a:off x="990600" y="5791200"/>
            <a:ext cx="8001000" cy="646331"/>
          </a:xfrm>
          <a:prstGeom prst="rect">
            <a:avLst/>
          </a:prstGeom>
          <a:solidFill>
            <a:srgbClr val="00B0F0"/>
          </a:solidFill>
        </p:spPr>
        <p:txBody>
          <a:bodyPr wrap="square" rtlCol="0">
            <a:spAutoFit/>
          </a:bodyPr>
          <a:lstStyle/>
          <a:p>
            <a:r>
              <a:rPr lang="en-US" sz="3600" b="1" dirty="0">
                <a:ln w="22225">
                  <a:solidFill>
                    <a:schemeClr val="accent2"/>
                  </a:solidFill>
                  <a:prstDash val="solid"/>
                </a:ln>
                <a:solidFill>
                  <a:schemeClr val="accent2">
                    <a:lumMod val="40000"/>
                    <a:lumOff val="60000"/>
                  </a:schemeClr>
                </a:solidFill>
              </a:rPr>
              <a:t>Strong Professional Learning Community</a:t>
            </a:r>
          </a:p>
        </p:txBody>
      </p:sp>
      <p:sp>
        <p:nvSpPr>
          <p:cNvPr id="4" name="TextBox 3"/>
          <p:cNvSpPr txBox="1"/>
          <p:nvPr/>
        </p:nvSpPr>
        <p:spPr>
          <a:xfrm>
            <a:off x="1295400" y="457200"/>
            <a:ext cx="7315200" cy="707886"/>
          </a:xfrm>
          <a:prstGeom prst="rect">
            <a:avLst/>
          </a:prstGeom>
          <a:noFill/>
        </p:spPr>
        <p:txBody>
          <a:bodyPr wrap="square" rtlCol="0">
            <a:spAutoFit/>
          </a:bodyPr>
          <a:lstStyle/>
          <a:p>
            <a:r>
              <a:rPr lang="en-US" sz="4000" dirty="0">
                <a:solidFill>
                  <a:srgbClr val="1D9EFF"/>
                </a:solidFill>
              </a:rPr>
              <a:t>CASEL Equity Work Group 2016</a:t>
            </a:r>
          </a:p>
        </p:txBody>
      </p:sp>
      <p:pic>
        <p:nvPicPr>
          <p:cNvPr id="5" name="Picture 4"/>
          <p:cNvPicPr>
            <a:picLocks noChangeAspect="1"/>
          </p:cNvPicPr>
          <p:nvPr/>
        </p:nvPicPr>
        <p:blipFill>
          <a:blip r:embed="rId2"/>
          <a:stretch>
            <a:fillRect/>
          </a:stretch>
        </p:blipFill>
        <p:spPr>
          <a:xfrm>
            <a:off x="5858162" y="1781414"/>
            <a:ext cx="2152075" cy="3225064"/>
          </a:xfrm>
          <a:prstGeom prst="rect">
            <a:avLst/>
          </a:prstGeom>
        </p:spPr>
      </p:pic>
      <p:sp>
        <p:nvSpPr>
          <p:cNvPr id="6" name="Rectangle 5"/>
          <p:cNvSpPr/>
          <p:nvPr/>
        </p:nvSpPr>
        <p:spPr>
          <a:xfrm>
            <a:off x="5858162" y="4876800"/>
            <a:ext cx="214283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43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143000"/>
            <a:ext cx="7772400" cy="3046988"/>
          </a:xfrm>
          <a:prstGeom prst="rect">
            <a:avLst/>
          </a:prstGeom>
          <a:noFill/>
        </p:spPr>
        <p:txBody>
          <a:bodyPr wrap="square" rtlCol="0">
            <a:spAutoFit/>
          </a:bodyPr>
          <a:lstStyle/>
          <a:p>
            <a:pPr marL="285750" indent="-285750">
              <a:buFont typeface="Arial" panose="020B0604020202020204" pitchFamily="34" charset="0"/>
              <a:buChar char="•"/>
            </a:pPr>
            <a:r>
              <a:rPr lang="en-US" sz="2800" dirty="0"/>
              <a:t>Discipline Disparities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800" dirty="0"/>
              <a:t>Students feeling unsafe and disconnected from school</a:t>
            </a:r>
          </a:p>
          <a:p>
            <a:endParaRPr lang="en-US" sz="800" dirty="0"/>
          </a:p>
          <a:p>
            <a:pPr marL="285750" indent="-285750">
              <a:buFont typeface="Arial" panose="020B0604020202020204" pitchFamily="34" charset="0"/>
              <a:buChar char="•"/>
            </a:pPr>
            <a:r>
              <a:rPr lang="en-US" sz="2800" dirty="0"/>
              <a:t>Academic and behavior issues</a:t>
            </a:r>
          </a:p>
          <a:p>
            <a:endParaRPr lang="en-US" sz="800" dirty="0"/>
          </a:p>
          <a:p>
            <a:pPr marL="285750" indent="-285750">
              <a:buFont typeface="Arial" panose="020B0604020202020204" pitchFamily="34" charset="0"/>
              <a:buChar char="•"/>
            </a:pPr>
            <a:r>
              <a:rPr lang="en-US" sz="2800" dirty="0"/>
              <a:t>Hiring and on-boarding practices were not effective</a:t>
            </a:r>
          </a:p>
        </p:txBody>
      </p:sp>
      <p:pic>
        <p:nvPicPr>
          <p:cNvPr id="5" name="Picture 4"/>
          <p:cNvPicPr>
            <a:picLocks noChangeAspect="1"/>
          </p:cNvPicPr>
          <p:nvPr/>
        </p:nvPicPr>
        <p:blipFill>
          <a:blip r:embed="rId2"/>
          <a:stretch>
            <a:fillRect/>
          </a:stretch>
        </p:blipFill>
        <p:spPr>
          <a:xfrm>
            <a:off x="1219200" y="4189988"/>
            <a:ext cx="7391400" cy="2515612"/>
          </a:xfrm>
          <a:prstGeom prst="rect">
            <a:avLst/>
          </a:prstGeom>
        </p:spPr>
      </p:pic>
      <p:sp>
        <p:nvSpPr>
          <p:cNvPr id="6" name="Title 5"/>
          <p:cNvSpPr>
            <a:spLocks noGrp="1"/>
          </p:cNvSpPr>
          <p:nvPr>
            <p:ph type="title"/>
          </p:nvPr>
        </p:nvSpPr>
        <p:spPr/>
        <p:txBody>
          <a:bodyPr/>
          <a:lstStyle/>
          <a:p>
            <a:r>
              <a:rPr lang="en-US" dirty="0">
                <a:solidFill>
                  <a:srgbClr val="1D9EFF"/>
                </a:solidFill>
              </a:rPr>
              <a:t>Equity and SEL District Challenges</a:t>
            </a:r>
          </a:p>
        </p:txBody>
      </p:sp>
    </p:spTree>
    <p:extLst>
      <p:ext uri="{BB962C8B-B14F-4D97-AF65-F5344CB8AC3E}">
        <p14:creationId xmlns:p14="http://schemas.microsoft.com/office/powerpoint/2010/main" val="3995637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990600"/>
            <a:ext cx="4343400"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District Policy to reduce suspensions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Restorative Practices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Culturally responsive teaching in SEL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HR practices and policy changes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Collaboration across departments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School/Community Task Force</a:t>
            </a:r>
          </a:p>
        </p:txBody>
      </p:sp>
      <p:sp>
        <p:nvSpPr>
          <p:cNvPr id="3" name="Rectangle 2"/>
          <p:cNvSpPr/>
          <p:nvPr/>
        </p:nvSpPr>
        <p:spPr>
          <a:xfrm>
            <a:off x="4453217" y="3244334"/>
            <a:ext cx="237566" cy="369332"/>
          </a:xfrm>
          <a:prstGeom prst="rect">
            <a:avLst/>
          </a:prstGeom>
        </p:spPr>
        <p:txBody>
          <a:bodyPr wrap="none">
            <a:spAutoFit/>
          </a:bodyPr>
          <a:lstStyle/>
          <a:p>
            <a:r>
              <a:rPr lang="en-US" dirty="0"/>
              <a:t> </a:t>
            </a:r>
          </a:p>
        </p:txBody>
      </p:sp>
      <p:sp>
        <p:nvSpPr>
          <p:cNvPr id="4" name="TextBox 3"/>
          <p:cNvSpPr txBox="1"/>
          <p:nvPr/>
        </p:nvSpPr>
        <p:spPr>
          <a:xfrm>
            <a:off x="1066800" y="228600"/>
            <a:ext cx="7772400" cy="584775"/>
          </a:xfrm>
          <a:prstGeom prst="rect">
            <a:avLst/>
          </a:prstGeom>
          <a:noFill/>
        </p:spPr>
        <p:txBody>
          <a:bodyPr wrap="square" rtlCol="0">
            <a:spAutoFit/>
          </a:bodyPr>
          <a:lstStyle/>
          <a:p>
            <a:r>
              <a:rPr lang="en-US" sz="3200" dirty="0">
                <a:solidFill>
                  <a:srgbClr val="1D9EFF"/>
                </a:solidFill>
              </a:rPr>
              <a:t>Districts’ Responses to Equity/SEL Challenges</a:t>
            </a:r>
          </a:p>
        </p:txBody>
      </p:sp>
      <p:pic>
        <p:nvPicPr>
          <p:cNvPr id="5" name="Picture 4"/>
          <p:cNvPicPr>
            <a:picLocks noChangeAspect="1"/>
          </p:cNvPicPr>
          <p:nvPr/>
        </p:nvPicPr>
        <p:blipFill>
          <a:blip r:embed="rId2"/>
          <a:stretch>
            <a:fillRect/>
          </a:stretch>
        </p:blipFill>
        <p:spPr>
          <a:xfrm>
            <a:off x="952500" y="1600200"/>
            <a:ext cx="1828800" cy="1219200"/>
          </a:xfrm>
          <a:prstGeom prst="rect">
            <a:avLst/>
          </a:prstGeom>
        </p:spPr>
      </p:pic>
      <p:pic>
        <p:nvPicPr>
          <p:cNvPr id="8" name="Picture 7"/>
          <p:cNvPicPr>
            <a:picLocks noChangeAspect="1"/>
          </p:cNvPicPr>
          <p:nvPr/>
        </p:nvPicPr>
        <p:blipFill>
          <a:blip r:embed="rId3"/>
          <a:stretch>
            <a:fillRect/>
          </a:stretch>
        </p:blipFill>
        <p:spPr>
          <a:xfrm>
            <a:off x="914400" y="3962400"/>
            <a:ext cx="1905000" cy="1167825"/>
          </a:xfrm>
          <a:prstGeom prst="rect">
            <a:avLst/>
          </a:prstGeom>
        </p:spPr>
      </p:pic>
      <p:pic>
        <p:nvPicPr>
          <p:cNvPr id="9" name="Picture 8"/>
          <p:cNvPicPr>
            <a:picLocks noChangeAspect="1"/>
          </p:cNvPicPr>
          <p:nvPr/>
        </p:nvPicPr>
        <p:blipFill>
          <a:blip r:embed="rId4"/>
          <a:stretch>
            <a:fillRect/>
          </a:stretch>
        </p:blipFill>
        <p:spPr>
          <a:xfrm>
            <a:off x="6946900" y="1600200"/>
            <a:ext cx="1905000" cy="1165800"/>
          </a:xfrm>
          <a:prstGeom prst="rect">
            <a:avLst/>
          </a:prstGeom>
        </p:spPr>
      </p:pic>
      <p:pic>
        <p:nvPicPr>
          <p:cNvPr id="10" name="Picture 9"/>
          <p:cNvPicPr>
            <a:picLocks noChangeAspect="1"/>
          </p:cNvPicPr>
          <p:nvPr/>
        </p:nvPicPr>
        <p:blipFill>
          <a:blip r:embed="rId5"/>
          <a:stretch>
            <a:fillRect/>
          </a:stretch>
        </p:blipFill>
        <p:spPr>
          <a:xfrm>
            <a:off x="6946900" y="4038601"/>
            <a:ext cx="1905000" cy="1091624"/>
          </a:xfrm>
          <a:prstGeom prst="rect">
            <a:avLst/>
          </a:prstGeom>
        </p:spPr>
      </p:pic>
    </p:spTree>
    <p:extLst>
      <p:ext uri="{BB962C8B-B14F-4D97-AF65-F5344CB8AC3E}">
        <p14:creationId xmlns:p14="http://schemas.microsoft.com/office/powerpoint/2010/main" val="256232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1460"/>
            <a:ext cx="8244840" cy="985467"/>
          </a:xfrm>
        </p:spPr>
        <p:txBody>
          <a:bodyPr>
            <a:noAutofit/>
          </a:bodyPr>
          <a:lstStyle/>
          <a:p>
            <a:pPr algn="ctr"/>
            <a:br>
              <a:rPr lang="en-US" sz="3400" dirty="0"/>
            </a:br>
            <a:br>
              <a:rPr lang="en-US" sz="3400" dirty="0"/>
            </a:br>
            <a:r>
              <a:rPr lang="en-US" sz="3400" dirty="0"/>
              <a:t>Three signature SEL practices for the classroom create the conditions for student learning</a:t>
            </a:r>
          </a:p>
        </p:txBody>
      </p:sp>
      <p:sp>
        <p:nvSpPr>
          <p:cNvPr id="3" name="Content Placeholder 2"/>
          <p:cNvSpPr>
            <a:spLocks noGrp="1"/>
          </p:cNvSpPr>
          <p:nvPr>
            <p:ph sz="quarter" idx="10"/>
          </p:nvPr>
        </p:nvSpPr>
        <p:spPr>
          <a:xfrm>
            <a:off x="2133600" y="1433606"/>
            <a:ext cx="7010400" cy="3344134"/>
          </a:xfrm>
        </p:spPr>
        <p:txBody>
          <a:bodyPr/>
          <a:lstStyle/>
          <a:p>
            <a:r>
              <a:rPr lang="en-US" sz="2400" b="1" dirty="0">
                <a:latin typeface="+mj-lt"/>
              </a:rPr>
              <a:t>Welcoming Ritual (2-10 minutes)- </a:t>
            </a:r>
            <a:r>
              <a:rPr lang="en-US" sz="2400" dirty="0">
                <a:latin typeface="+mj-lt"/>
              </a:rPr>
              <a:t>Activities for inclusion, establish safety and predictability, allow students to connect with one another and create a sense of belonging. Activities are connected to the learning of the day.</a:t>
            </a:r>
          </a:p>
          <a:p>
            <a:r>
              <a:rPr lang="en-US" sz="2400" b="1" dirty="0">
                <a:latin typeface="+mj-lt"/>
              </a:rPr>
              <a:t>Engaging Practices- </a:t>
            </a:r>
            <a:r>
              <a:rPr lang="en-US" sz="2400" dirty="0">
                <a:latin typeface="+mj-lt"/>
              </a:rPr>
              <a:t>Academic integration, sense- making, transitions and “brain breaks” foster relationships, cultural humility, empowerment, and collaboration. </a:t>
            </a:r>
          </a:p>
          <a:p>
            <a:r>
              <a:rPr lang="en-US" sz="2400" b="1" dirty="0">
                <a:latin typeface="+mj-lt"/>
              </a:rPr>
              <a:t>Optimistic Closure (3-5 minutes)- </a:t>
            </a:r>
            <a:r>
              <a:rPr lang="en-US" sz="2400" dirty="0">
                <a:latin typeface="+mj-lt"/>
              </a:rPr>
              <a:t>Reflections and looking forward provides intentional closure by asking students to name something that helps them transition on a positive note.</a:t>
            </a:r>
            <a:endParaRPr lang="en-US" sz="2000" dirty="0">
              <a:latin typeface="+mj-lt"/>
            </a:endParaRPr>
          </a:p>
        </p:txBody>
      </p:sp>
      <p:pic>
        <p:nvPicPr>
          <p:cNvPr id="8196" name="Picture 4" descr="Image result for shake hands ic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959" b="29482"/>
          <a:stretch/>
        </p:blipFill>
        <p:spPr bwMode="auto">
          <a:xfrm>
            <a:off x="650973" y="1820679"/>
            <a:ext cx="1898451" cy="11548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32721" y="6487775"/>
            <a:ext cx="8331318" cy="276999"/>
          </a:xfrm>
          <a:prstGeom prst="rect">
            <a:avLst/>
          </a:prstGeom>
        </p:spPr>
        <p:txBody>
          <a:bodyPr wrap="square">
            <a:spAutoFit/>
          </a:bodyPr>
          <a:lstStyle/>
          <a:p>
            <a:r>
              <a:rPr lang="en-US" sz="1200" dirty="0"/>
              <a:t>Ann McKay Bryson, CASEL Professional Learning Consultant for the OUSC Office of Social and Emotional Learning</a:t>
            </a:r>
          </a:p>
        </p:txBody>
      </p:sp>
      <p:pic>
        <p:nvPicPr>
          <p:cNvPr id="8200"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117" y="3340786"/>
            <a:ext cx="1203483" cy="120348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blue forwar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817" y="4944418"/>
            <a:ext cx="1228681" cy="122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403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68000">
              <a:schemeClr val="bg1"/>
            </a:gs>
            <a:gs pos="100000">
              <a:schemeClr val="bg1">
                <a:lumMod val="85000"/>
              </a:schemeClr>
            </a:gs>
            <a:gs pos="89000">
              <a:srgbClr val="EEEEEE"/>
            </a:gs>
          </a:gsLst>
          <a:lin ang="5400000" scaled="0"/>
        </a:gradFill>
        <a:effectLst/>
      </p:bgPr>
    </p:bg>
    <p:spTree>
      <p:nvGrpSpPr>
        <p:cNvPr id="1" name="Shape 380"/>
        <p:cNvGrpSpPr/>
        <p:nvPr/>
      </p:nvGrpSpPr>
      <p:grpSpPr>
        <a:xfrm>
          <a:off x="0" y="0"/>
          <a:ext cx="0" cy="0"/>
          <a:chOff x="0" y="0"/>
          <a:chExt cx="0" cy="0"/>
        </a:xfrm>
      </p:grpSpPr>
      <p:sp>
        <p:nvSpPr>
          <p:cNvPr id="381" name="Shape 381"/>
          <p:cNvSpPr txBox="1">
            <a:spLocks noGrp="1"/>
          </p:cNvSpPr>
          <p:nvPr>
            <p:ph type="title" idx="4294967295"/>
          </p:nvPr>
        </p:nvSpPr>
        <p:spPr>
          <a:xfrm>
            <a:off x="914400" y="762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FF"/>
              </a:buClr>
              <a:buSzPct val="25000"/>
              <a:buFont typeface="Calibri"/>
              <a:buNone/>
            </a:pPr>
            <a:r>
              <a:rPr lang="en-US" sz="3600" b="1" dirty="0">
                <a:solidFill>
                  <a:srgbClr val="00518E"/>
                </a:solidFill>
                <a:latin typeface="Calibri"/>
                <a:ea typeface="Calibri"/>
                <a:cs typeface="Calibri"/>
                <a:sym typeface="Calibri"/>
                <a:rtl val="0"/>
              </a:rPr>
              <a:t> </a:t>
            </a:r>
            <a:r>
              <a:rPr lang="en-US" sz="3600" b="1" dirty="0">
                <a:solidFill>
                  <a:srgbClr val="008000"/>
                </a:solidFill>
                <a:latin typeface="Calibri"/>
                <a:ea typeface="Calibri"/>
                <a:cs typeface="Calibri"/>
                <a:sym typeface="Calibri"/>
                <a:rtl val="0"/>
              </a:rPr>
              <a:t>Share your story</a:t>
            </a:r>
            <a:r>
              <a:rPr lang="mr-IN" sz="3600" b="1">
                <a:solidFill>
                  <a:srgbClr val="008000"/>
                </a:solidFill>
                <a:latin typeface="Calibri"/>
                <a:ea typeface="Calibri"/>
                <a:cs typeface="Calibri"/>
                <a:sym typeface="Calibri"/>
                <a:rtl val="0"/>
              </a:rPr>
              <a:t>…</a:t>
            </a:r>
            <a:endParaRPr lang="en-US" sz="3600" b="1" i="0" u="none" strike="noStrike" cap="none" baseline="0" dirty="0">
              <a:solidFill>
                <a:srgbClr val="008000"/>
              </a:solidFill>
              <a:latin typeface="Calibri"/>
              <a:ea typeface="Calibri"/>
              <a:cs typeface="Calibri"/>
              <a:sym typeface="Calibri"/>
              <a:rtl val="0"/>
            </a:endParaRPr>
          </a:p>
        </p:txBody>
      </p:sp>
      <p:sp>
        <p:nvSpPr>
          <p:cNvPr id="382" name="Shape 382"/>
          <p:cNvSpPr txBox="1">
            <a:spLocks noGrp="1"/>
          </p:cNvSpPr>
          <p:nvPr>
            <p:ph type="sldNum" idx="4294967295"/>
          </p:nvPr>
        </p:nvSpPr>
        <p:spPr>
          <a:xfrm>
            <a:off x="7010400" y="6356350"/>
            <a:ext cx="2133600" cy="365125"/>
          </a:xfrm>
          <a:prstGeom prst="rect">
            <a:avLst/>
          </a:prstGeom>
          <a:noFill/>
          <a:ln>
            <a:noFill/>
          </a:ln>
        </p:spPr>
        <p:txBody>
          <a:bodyPr lIns="91425" tIns="45700" rIns="91425" bIns="45700" anchor="ctr" anchorCtr="0">
            <a:noAutofit/>
          </a:bodyPr>
          <a:lstStyle/>
          <a:p>
            <a:pPr>
              <a:buClr>
                <a:srgbClr val="888888"/>
              </a:buClr>
              <a:buSzPct val="25000"/>
              <a:buFont typeface="Calibri"/>
              <a:buNone/>
            </a:pPr>
            <a:fld id="{00000000-1234-1234-1234-123412341234}" type="slidenum">
              <a:rPr lang="en-US"/>
              <a:pPr>
                <a:buClr>
                  <a:srgbClr val="888888"/>
                </a:buClr>
                <a:buSzPct val="25000"/>
                <a:buFont typeface="Calibri"/>
                <a:buNone/>
              </a:pPr>
              <a:t>24</a:t>
            </a:fld>
            <a:endParaRPr lang="en-US"/>
          </a:p>
        </p:txBody>
      </p:sp>
      <p:sp>
        <p:nvSpPr>
          <p:cNvPr id="383" name="Shape 383"/>
          <p:cNvSpPr txBox="1"/>
          <p:nvPr/>
        </p:nvSpPr>
        <p:spPr>
          <a:xfrm>
            <a:off x="849676" y="2468671"/>
            <a:ext cx="6019800" cy="2057400"/>
          </a:xfrm>
          <a:prstGeom prst="rect">
            <a:avLst/>
          </a:prstGeom>
          <a:noFill/>
          <a:ln>
            <a:noFill/>
          </a:ln>
        </p:spPr>
        <p:txBody>
          <a:bodyPr lIns="130025" tIns="65000" rIns="130025" bIns="65000" anchor="t" anchorCtr="0">
            <a:noAutofit/>
          </a:bodyPr>
          <a:lstStyle/>
          <a:p>
            <a:pPr>
              <a:buClr>
                <a:srgbClr val="385D8A"/>
              </a:buClr>
              <a:buSzPct val="50000"/>
            </a:pPr>
            <a:r>
              <a:rPr lang="en-US" sz="2000" b="1" kern="0" dirty="0">
                <a:solidFill>
                  <a:srgbClr val="00518E"/>
                </a:solidFill>
                <a:ea typeface="Calibri"/>
                <a:cs typeface="Calibri"/>
                <a:rtl val="0"/>
              </a:rPr>
              <a:t>What are students and school staff doing in the office, in the lunchroom, in hallways, and in classrooms ?</a:t>
            </a:r>
          </a:p>
          <a:p>
            <a:pPr>
              <a:lnSpc>
                <a:spcPct val="120000"/>
              </a:lnSpc>
              <a:buClr>
                <a:srgbClr val="385D8A"/>
              </a:buClr>
              <a:buSzPct val="50000"/>
            </a:pPr>
            <a:endParaRPr lang="en-US" sz="1200" b="1" kern="0" dirty="0">
              <a:solidFill>
                <a:srgbClr val="00518E"/>
              </a:solidFill>
              <a:ea typeface="Calibri"/>
              <a:cs typeface="Calibri"/>
              <a:rtl val="0"/>
            </a:endParaRPr>
          </a:p>
          <a:p>
            <a:pPr>
              <a:buClr>
                <a:srgbClr val="385D8A"/>
              </a:buClr>
              <a:buSzPct val="50000"/>
            </a:pPr>
            <a:r>
              <a:rPr lang="en-US" sz="2000" b="1" kern="0" dirty="0">
                <a:solidFill>
                  <a:srgbClr val="00518E"/>
                </a:solidFill>
                <a:ea typeface="Calibri"/>
                <a:cs typeface="Calibri"/>
                <a:rtl val="0"/>
              </a:rPr>
              <a:t>What Restorative Practices are you seeing implemented?</a:t>
            </a:r>
          </a:p>
          <a:p>
            <a:pPr>
              <a:buClr>
                <a:srgbClr val="385D8A"/>
              </a:buClr>
              <a:buSzPct val="50000"/>
            </a:pPr>
            <a:endParaRPr lang="en-US" sz="1200" b="1" kern="0" dirty="0">
              <a:solidFill>
                <a:srgbClr val="00518E"/>
              </a:solidFill>
              <a:ea typeface="Calibri"/>
              <a:cs typeface="Calibri"/>
              <a:sym typeface="Calibri"/>
              <a:rtl val="0"/>
            </a:endParaRPr>
          </a:p>
          <a:p>
            <a:pPr>
              <a:buClr>
                <a:srgbClr val="385D8A"/>
              </a:buClr>
              <a:buSzPct val="50000"/>
            </a:pPr>
            <a:r>
              <a:rPr lang="en-US" sz="2000" b="1" kern="0" dirty="0">
                <a:solidFill>
                  <a:srgbClr val="00518E"/>
                </a:solidFill>
                <a:ea typeface="Calibri"/>
                <a:cs typeface="Calibri"/>
                <a:sym typeface="Calibri"/>
                <a:rtl val="0"/>
              </a:rPr>
              <a:t>What culturally responsive teaching practices do you see?</a:t>
            </a:r>
          </a:p>
          <a:p>
            <a:pPr>
              <a:buClr>
                <a:srgbClr val="385D8A"/>
              </a:buClr>
              <a:buSzPct val="50000"/>
            </a:pPr>
            <a:endParaRPr lang="en-US" sz="1200" b="1" kern="0" dirty="0">
              <a:solidFill>
                <a:srgbClr val="00518E"/>
              </a:solidFill>
              <a:latin typeface="Calibri"/>
              <a:ea typeface="Calibri"/>
              <a:cs typeface="Calibri"/>
              <a:sym typeface="Calibri"/>
              <a:rtl val="0"/>
            </a:endParaRPr>
          </a:p>
          <a:p>
            <a:pPr>
              <a:buClr>
                <a:srgbClr val="385D8A"/>
              </a:buClr>
              <a:buSzPct val="50000"/>
            </a:pPr>
            <a:r>
              <a:rPr lang="en-US" sz="2000" b="1" kern="0" dirty="0">
                <a:solidFill>
                  <a:srgbClr val="00518E"/>
                </a:solidFill>
                <a:latin typeface="Calibri"/>
                <a:ea typeface="Calibri"/>
                <a:cs typeface="Calibri"/>
                <a:sym typeface="Calibri"/>
                <a:rtl val="0"/>
              </a:rPr>
              <a:t>What does an environment that is intellectually and socially safe for learning look like?</a:t>
            </a:r>
          </a:p>
          <a:p>
            <a:pPr>
              <a:lnSpc>
                <a:spcPct val="120000"/>
              </a:lnSpc>
              <a:buClr>
                <a:srgbClr val="385D8A"/>
              </a:buClr>
              <a:buSzPct val="50000"/>
            </a:pPr>
            <a:endParaRPr lang="en-US" sz="2000" b="1" kern="0" dirty="0">
              <a:solidFill>
                <a:srgbClr val="00518E"/>
              </a:solidFill>
              <a:latin typeface="Calibri"/>
              <a:ea typeface="Calibri"/>
              <a:cs typeface="Calibri"/>
              <a:sym typeface="Calibri"/>
              <a:rtl val="0"/>
            </a:endParaRPr>
          </a:p>
        </p:txBody>
      </p:sp>
      <p:sp>
        <p:nvSpPr>
          <p:cNvPr id="385" name="Shape 385"/>
          <p:cNvSpPr txBox="1"/>
          <p:nvPr/>
        </p:nvSpPr>
        <p:spPr>
          <a:xfrm>
            <a:off x="838200" y="6053272"/>
            <a:ext cx="8077200" cy="957128"/>
          </a:xfrm>
          <a:prstGeom prst="rect">
            <a:avLst/>
          </a:prstGeom>
          <a:noFill/>
          <a:ln>
            <a:noFill/>
          </a:ln>
        </p:spPr>
        <p:txBody>
          <a:bodyPr lIns="91425" tIns="45700" rIns="91425" bIns="45700" anchor="t" anchorCtr="0">
            <a:noAutofit/>
          </a:bodyPr>
          <a:lstStyle/>
          <a:p>
            <a:pPr>
              <a:buClr>
                <a:srgbClr val="008000"/>
              </a:buClr>
              <a:buSzPct val="25000"/>
              <a:buFont typeface="Calibri"/>
              <a:buNone/>
            </a:pPr>
            <a:r>
              <a:rPr lang="en-US" sz="2800" b="1" kern="0" dirty="0">
                <a:solidFill>
                  <a:srgbClr val="008000"/>
                </a:solidFill>
                <a:latin typeface="Calibri"/>
                <a:ea typeface="Calibri"/>
                <a:cs typeface="Calibri"/>
                <a:sym typeface="Calibri"/>
                <a:rtl val="0"/>
              </a:rPr>
              <a:t>Now imagine this for every student at </a:t>
            </a:r>
            <a:r>
              <a:rPr lang="en-US" sz="2800" b="1" i="1" kern="0" dirty="0">
                <a:solidFill>
                  <a:srgbClr val="008000"/>
                </a:solidFill>
                <a:latin typeface="Calibri"/>
                <a:ea typeface="Calibri"/>
                <a:cs typeface="Calibri"/>
                <a:sym typeface="Calibri"/>
                <a:rtl val="0"/>
              </a:rPr>
              <a:t>your</a:t>
            </a:r>
            <a:r>
              <a:rPr lang="en-US" sz="2800" b="1" kern="0" dirty="0">
                <a:solidFill>
                  <a:srgbClr val="008000"/>
                </a:solidFill>
                <a:latin typeface="Calibri"/>
                <a:ea typeface="Calibri"/>
                <a:cs typeface="Calibri"/>
                <a:sym typeface="Calibri"/>
                <a:rtl val="0"/>
              </a:rPr>
              <a:t> school…. </a:t>
            </a:r>
          </a:p>
          <a:p>
            <a:pPr>
              <a:buClr>
                <a:srgbClr val="000000"/>
              </a:buClr>
              <a:buFont typeface="Arial"/>
              <a:buNone/>
            </a:pPr>
            <a:endParaRPr sz="1400" kern="0" dirty="0">
              <a:solidFill>
                <a:srgbClr val="000000"/>
              </a:solidFill>
              <a:ea typeface="Arial"/>
              <a:cs typeface="Arial"/>
              <a:sym typeface="Arial"/>
              <a:rtl val="0"/>
            </a:endParaRPr>
          </a:p>
        </p:txBody>
      </p:sp>
      <p:sp>
        <p:nvSpPr>
          <p:cNvPr id="3" name="TextBox 2"/>
          <p:cNvSpPr txBox="1"/>
          <p:nvPr/>
        </p:nvSpPr>
        <p:spPr>
          <a:xfrm>
            <a:off x="887776" y="1219200"/>
            <a:ext cx="5943600" cy="1200329"/>
          </a:xfrm>
          <a:prstGeom prst="rect">
            <a:avLst/>
          </a:prstGeom>
          <a:noFill/>
        </p:spPr>
        <p:txBody>
          <a:bodyPr wrap="square" rtlCol="0">
            <a:spAutoFit/>
          </a:bodyPr>
          <a:lstStyle/>
          <a:p>
            <a:pPr lvl="0">
              <a:buClr>
                <a:srgbClr val="FF0000"/>
              </a:buClr>
              <a:buSzPct val="25000"/>
            </a:pPr>
            <a:r>
              <a:rPr lang="en-US" sz="2400" b="1" kern="0" dirty="0">
                <a:solidFill>
                  <a:srgbClr val="008000"/>
                </a:solidFill>
                <a:ea typeface="Calibri"/>
                <a:cs typeface="Calibri"/>
                <a:sym typeface="Calibri"/>
                <a:rtl val="0"/>
              </a:rPr>
              <a:t>When a school makes the social and emotional  development and well-being a priority for every student:</a:t>
            </a: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36000"/>
                    </a14:imgEffect>
                  </a14:imgLayer>
                </a14:imgProps>
              </a:ext>
              <a:ext uri="{28A0092B-C50C-407E-A947-70E740481C1C}">
                <a14:useLocalDpi xmlns:a14="http://schemas.microsoft.com/office/drawing/2010/main" val="0"/>
              </a:ext>
            </a:extLst>
          </a:blip>
          <a:stretch>
            <a:fillRect/>
          </a:stretch>
        </p:blipFill>
        <p:spPr>
          <a:xfrm>
            <a:off x="6705062" y="1145049"/>
            <a:ext cx="1981737" cy="131257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062" y="2878421"/>
            <a:ext cx="1981738" cy="131258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5061" y="4496435"/>
            <a:ext cx="1981737" cy="1312579"/>
          </a:xfrm>
          <a:prstGeom prst="rect">
            <a:avLst/>
          </a:prstGeom>
        </p:spPr>
      </p:pic>
    </p:spTree>
    <p:extLst>
      <p:ext uri="{BB962C8B-B14F-4D97-AF65-F5344CB8AC3E}">
        <p14:creationId xmlns:p14="http://schemas.microsoft.com/office/powerpoint/2010/main" val="29525289"/>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71" y="0"/>
            <a:ext cx="91440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2" name="Picture 4" descr="Cover 1.pdf"/>
          <p:cNvSpPr>
            <a:spLocks noChangeAspect="1"/>
          </p:cNvSpPr>
          <p:nvPr/>
        </p:nvSpPr>
        <p:spPr bwMode="auto">
          <a:xfrm flipV="1">
            <a:off x="0" y="4648200"/>
            <a:ext cx="9144000" cy="2382838"/>
          </a:xfrm>
          <a:prstGeom prst="rect">
            <a:avLst/>
          </a:prstGeom>
          <a:solidFill>
            <a:schemeClr val="bg1"/>
          </a:solidFill>
          <a:ln w="57150">
            <a:solidFill>
              <a:schemeClr val="bg1"/>
            </a:solidFill>
            <a:miter lim="800000"/>
            <a:headEnd/>
            <a:tailEnd/>
          </a:ln>
        </p:spPr>
        <p:txBody>
          <a:bodyPr/>
          <a:lstStyle/>
          <a:p>
            <a:pPr fontAlgn="base">
              <a:spcBef>
                <a:spcPct val="0"/>
              </a:spcBef>
              <a:spcAft>
                <a:spcPct val="0"/>
              </a:spcAft>
            </a:pPr>
            <a:endParaRPr lang="en-US" sz="4400">
              <a:solidFill>
                <a:prstClr val="black"/>
              </a:solidFill>
              <a:ea typeface="ＭＳ Ｐゴシック" charset="0"/>
            </a:endParaRPr>
          </a:p>
        </p:txBody>
      </p:sp>
      <p:sp>
        <p:nvSpPr>
          <p:cNvPr id="163843" name="TextBox 9"/>
          <p:cNvSpPr txBox="1">
            <a:spLocks noChangeArrowheads="1"/>
          </p:cNvSpPr>
          <p:nvPr/>
        </p:nvSpPr>
        <p:spPr bwMode="auto">
          <a:xfrm>
            <a:off x="952500" y="4732440"/>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Calibri" charset="0"/>
                <a:ea typeface="ＭＳ Ｐゴシック" charset="0"/>
                <a:cs typeface="MS PGothic" charset="0"/>
              </a:defRPr>
            </a:lvl1pPr>
            <a:lvl2pPr marL="742950" indent="-285750" eaLnBrk="0" hangingPunct="0">
              <a:defRPr sz="4400">
                <a:solidFill>
                  <a:schemeClr val="tx1"/>
                </a:solidFill>
                <a:latin typeface="Calibri" charset="0"/>
                <a:ea typeface="MS PGothic" charset="0"/>
                <a:cs typeface="MS PGothic" charset="0"/>
              </a:defRPr>
            </a:lvl2pPr>
            <a:lvl3pPr marL="1143000" indent="-228600" eaLnBrk="0" hangingPunct="0">
              <a:defRPr sz="4400">
                <a:solidFill>
                  <a:schemeClr val="tx1"/>
                </a:solidFill>
                <a:latin typeface="Calibri" charset="0"/>
                <a:ea typeface="MS PGothic" charset="0"/>
                <a:cs typeface="MS PGothic" charset="0"/>
              </a:defRPr>
            </a:lvl3pPr>
            <a:lvl4pPr marL="1600200" indent="-228600" eaLnBrk="0" hangingPunct="0">
              <a:defRPr sz="4400">
                <a:solidFill>
                  <a:schemeClr val="tx1"/>
                </a:solidFill>
                <a:latin typeface="Calibri" charset="0"/>
                <a:ea typeface="MS PGothic" charset="0"/>
                <a:cs typeface="MS PGothic" charset="0"/>
              </a:defRPr>
            </a:lvl4pPr>
            <a:lvl5pPr marL="2057400" indent="-228600" eaLnBrk="0" hangingPunct="0">
              <a:defRPr sz="4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4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4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4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4400">
                <a:solidFill>
                  <a:schemeClr val="tx1"/>
                </a:solidFill>
                <a:latin typeface="Calibri" charset="0"/>
                <a:ea typeface="MS PGothic" charset="0"/>
                <a:cs typeface="MS PGothic" charset="0"/>
              </a:defRPr>
            </a:lvl9pPr>
          </a:lstStyle>
          <a:p>
            <a:pPr algn="ctr" eaLnBrk="1" fontAlgn="base" hangingPunct="1">
              <a:spcBef>
                <a:spcPct val="0"/>
              </a:spcBef>
              <a:spcAft>
                <a:spcPct val="0"/>
              </a:spcAft>
            </a:pPr>
            <a:r>
              <a:rPr lang="en-US" sz="3000" b="1" dirty="0">
                <a:solidFill>
                  <a:prstClr val="black"/>
                </a:solidFill>
                <a:cs typeface="Arial" charset="0"/>
                <a:hlinkClick r:id="rId4"/>
              </a:rPr>
              <a:t>www.casel.org</a:t>
            </a:r>
            <a:endParaRPr lang="en-US" sz="3000" b="1" dirty="0">
              <a:solidFill>
                <a:prstClr val="black"/>
              </a:solidFill>
              <a:cs typeface="Arial" charset="0"/>
            </a:endParaRPr>
          </a:p>
          <a:p>
            <a:pPr algn="ctr" eaLnBrk="1" fontAlgn="base" hangingPunct="1">
              <a:spcBef>
                <a:spcPct val="0"/>
              </a:spcBef>
              <a:spcAft>
                <a:spcPct val="0"/>
              </a:spcAft>
            </a:pPr>
            <a:r>
              <a:rPr lang="en-US" sz="3000" b="1" dirty="0">
                <a:solidFill>
                  <a:prstClr val="black"/>
                </a:solidFill>
                <a:cs typeface="Arial" charset="0"/>
                <a:hlinkClick r:id="rId5"/>
              </a:rPr>
              <a:t>prandall-garner@casel.org</a:t>
            </a:r>
            <a:r>
              <a:rPr lang="en-US" sz="3000" b="1" dirty="0">
                <a:solidFill>
                  <a:prstClr val="black"/>
                </a:solidFill>
                <a:cs typeface="Arial" charset="0"/>
              </a:rPr>
              <a:t> </a:t>
            </a:r>
          </a:p>
        </p:txBody>
      </p:sp>
      <p:pic>
        <p:nvPicPr>
          <p:cNvPr id="163845" name="Picture 5" descr="C:\Users\eohalloran2\Desktop\findmeon-facebook.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05588" y="5943600"/>
            <a:ext cx="20812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46" name="Group 12"/>
          <p:cNvGrpSpPr>
            <a:grpSpLocks/>
          </p:cNvGrpSpPr>
          <p:nvPr/>
        </p:nvGrpSpPr>
        <p:grpSpPr bwMode="auto">
          <a:xfrm>
            <a:off x="762000" y="5734050"/>
            <a:ext cx="2209800" cy="895532"/>
            <a:chOff x="6019800" y="2033523"/>
            <a:chExt cx="2209800" cy="896013"/>
          </a:xfrm>
        </p:grpSpPr>
        <p:pic>
          <p:nvPicPr>
            <p:cNvPr id="163848" name="Picture 3" descr="C:\Users\eohalloran2\Desktop\follow-us-on-twitter-bird.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19800" y="2033523"/>
              <a:ext cx="2209800" cy="78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9" name="TextBox 7"/>
            <p:cNvSpPr txBox="1">
              <a:spLocks noChangeArrowheads="1"/>
            </p:cNvSpPr>
            <p:nvPr/>
          </p:nvSpPr>
          <p:spPr bwMode="auto">
            <a:xfrm>
              <a:off x="6934200" y="2590800"/>
              <a:ext cx="1295400" cy="33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Calibri" charset="0"/>
                  <a:ea typeface="ＭＳ Ｐゴシック" charset="0"/>
                  <a:cs typeface="MS PGothic" charset="0"/>
                </a:defRPr>
              </a:lvl1pPr>
              <a:lvl2pPr marL="742950" indent="-285750" eaLnBrk="0" hangingPunct="0">
                <a:defRPr sz="4400">
                  <a:solidFill>
                    <a:schemeClr val="tx1"/>
                  </a:solidFill>
                  <a:latin typeface="Calibri" charset="0"/>
                  <a:ea typeface="MS PGothic" charset="0"/>
                  <a:cs typeface="MS PGothic" charset="0"/>
                </a:defRPr>
              </a:lvl2pPr>
              <a:lvl3pPr marL="1143000" indent="-228600" eaLnBrk="0" hangingPunct="0">
                <a:defRPr sz="4400">
                  <a:solidFill>
                    <a:schemeClr val="tx1"/>
                  </a:solidFill>
                  <a:latin typeface="Calibri" charset="0"/>
                  <a:ea typeface="MS PGothic" charset="0"/>
                  <a:cs typeface="MS PGothic" charset="0"/>
                </a:defRPr>
              </a:lvl3pPr>
              <a:lvl4pPr marL="1600200" indent="-228600" eaLnBrk="0" hangingPunct="0">
                <a:defRPr sz="4400">
                  <a:solidFill>
                    <a:schemeClr val="tx1"/>
                  </a:solidFill>
                  <a:latin typeface="Calibri" charset="0"/>
                  <a:ea typeface="MS PGothic" charset="0"/>
                  <a:cs typeface="MS PGothic" charset="0"/>
                </a:defRPr>
              </a:lvl4pPr>
              <a:lvl5pPr marL="2057400" indent="-228600" eaLnBrk="0" hangingPunct="0">
                <a:defRPr sz="4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4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4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4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4400">
                  <a:solidFill>
                    <a:schemeClr val="tx1"/>
                  </a:solidFill>
                  <a:latin typeface="Calibri" charset="0"/>
                  <a:ea typeface="MS PGothic" charset="0"/>
                  <a:cs typeface="MS PGothic" charset="0"/>
                </a:defRPr>
              </a:lvl9pPr>
            </a:lstStyle>
            <a:p>
              <a:pPr eaLnBrk="1" fontAlgn="base" hangingPunct="1">
                <a:spcBef>
                  <a:spcPct val="0"/>
                </a:spcBef>
                <a:spcAft>
                  <a:spcPct val="0"/>
                </a:spcAft>
              </a:pPr>
              <a:r>
                <a:rPr lang="en-US" sz="1600" dirty="0">
                  <a:solidFill>
                    <a:srgbClr val="385D8A"/>
                  </a:solidFill>
                  <a:latin typeface="+mj-lt"/>
                  <a:cs typeface="Arial" charset="0"/>
                </a:rPr>
                <a:t>@</a:t>
              </a:r>
              <a:r>
                <a:rPr lang="en-US" sz="1600" b="1" dirty="0" err="1">
                  <a:solidFill>
                    <a:srgbClr val="385D8A"/>
                  </a:solidFill>
                  <a:latin typeface="+mj-lt"/>
                  <a:cs typeface="Arial" charset="0"/>
                </a:rPr>
                <a:t>caselorg</a:t>
              </a:r>
              <a:endParaRPr lang="en-US" sz="1600" b="1" dirty="0">
                <a:solidFill>
                  <a:srgbClr val="385D8A"/>
                </a:solidFill>
                <a:latin typeface="+mj-lt"/>
                <a:cs typeface="Arial" charset="0"/>
              </a:endParaRPr>
            </a:p>
          </p:txBody>
        </p:sp>
      </p:grpSp>
      <p:sp>
        <p:nvSpPr>
          <p:cNvPr id="163847" name="Picture 4" descr="Cover 1.pdf"/>
          <p:cNvSpPr>
            <a:spLocks noChangeAspect="1"/>
          </p:cNvSpPr>
          <p:nvPr/>
        </p:nvSpPr>
        <p:spPr bwMode="auto">
          <a:xfrm flipV="1">
            <a:off x="5275263" y="-106363"/>
            <a:ext cx="3886200" cy="461963"/>
          </a:xfrm>
          <a:prstGeom prst="rect">
            <a:avLst/>
          </a:prstGeom>
          <a:solidFill>
            <a:schemeClr val="bg1"/>
          </a:solidFill>
          <a:ln w="57150">
            <a:solidFill>
              <a:schemeClr val="bg1"/>
            </a:solidFill>
            <a:miter lim="800000"/>
            <a:headEnd/>
            <a:tailEnd/>
          </a:ln>
        </p:spPr>
        <p:txBody>
          <a:bodyPr/>
          <a:lstStyle/>
          <a:p>
            <a:pPr fontAlgn="base">
              <a:spcBef>
                <a:spcPct val="0"/>
              </a:spcBef>
              <a:spcAft>
                <a:spcPct val="0"/>
              </a:spcAft>
            </a:pPr>
            <a:endParaRPr lang="en-US" sz="4400">
              <a:solidFill>
                <a:prstClr val="black"/>
              </a:solidFill>
              <a:ea typeface="ＭＳ Ｐゴシック" charset="0"/>
            </a:endParaRPr>
          </a:p>
        </p:txBody>
      </p:sp>
    </p:spTree>
    <p:extLst>
      <p:ext uri="{BB962C8B-B14F-4D97-AF65-F5344CB8AC3E}">
        <p14:creationId xmlns:p14="http://schemas.microsoft.com/office/powerpoint/2010/main" val="42005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8000">
              <a:schemeClr val="bg1"/>
            </a:gs>
            <a:gs pos="100000">
              <a:schemeClr val="bg1">
                <a:lumMod val="85000"/>
              </a:schemeClr>
            </a:gs>
            <a:gs pos="89000">
              <a:srgbClr val="EEEEEE"/>
            </a:gs>
          </a:gsLst>
          <a:lin ang="5400000" scaled="0"/>
        </a:gradFill>
        <a:effectLst/>
      </p:bgPr>
    </p:bg>
    <p:spTree>
      <p:nvGrpSpPr>
        <p:cNvPr id="1" name=""/>
        <p:cNvGrpSpPr/>
        <p:nvPr/>
      </p:nvGrpSpPr>
      <p:grpSpPr>
        <a:xfrm>
          <a:off x="0" y="0"/>
          <a:ext cx="0" cy="0"/>
          <a:chOff x="0" y="0"/>
          <a:chExt cx="0" cy="0"/>
        </a:xfrm>
      </p:grpSpPr>
      <p:sp>
        <p:nvSpPr>
          <p:cNvPr id="350209" name="Rectangle 2"/>
          <p:cNvSpPr>
            <a:spLocks noGrp="1"/>
          </p:cNvSpPr>
          <p:nvPr>
            <p:ph type="title"/>
          </p:nvPr>
        </p:nvSpPr>
        <p:spPr>
          <a:xfrm>
            <a:off x="1143000" y="533400"/>
            <a:ext cx="7696200" cy="914400"/>
          </a:xfrm>
        </p:spPr>
        <p:txBody>
          <a:bodyPr/>
          <a:lstStyle/>
          <a:p>
            <a:pPr eaLnBrk="1" hangingPunct="1"/>
            <a:r>
              <a:rPr lang="en-US" b="1" dirty="0">
                <a:solidFill>
                  <a:srgbClr val="00518E"/>
                </a:solidFill>
              </a:rPr>
              <a:t>Let’s Start with the End in Mind</a:t>
            </a:r>
          </a:p>
        </p:txBody>
      </p:sp>
      <p:sp>
        <p:nvSpPr>
          <p:cNvPr id="350210" name="Rectangle 1027"/>
          <p:cNvSpPr>
            <a:spLocks noGrp="1" noChangeArrowheads="1"/>
          </p:cNvSpPr>
          <p:nvPr>
            <p:ph idx="1"/>
          </p:nvPr>
        </p:nvSpPr>
        <p:spPr>
          <a:xfrm>
            <a:off x="1066800" y="1600200"/>
            <a:ext cx="5562600" cy="4572000"/>
          </a:xfrm>
        </p:spPr>
        <p:txBody>
          <a:bodyPr/>
          <a:lstStyle/>
          <a:p>
            <a:pPr marL="0" indent="0" eaLnBrk="1" hangingPunct="1">
              <a:buFontTx/>
              <a:buNone/>
            </a:pPr>
            <a:endParaRPr lang="en-US" dirty="0">
              <a:latin typeface="Arial Narrow" pitchFamily="34" charset="0"/>
            </a:endParaRPr>
          </a:p>
          <a:p>
            <a:pPr marL="0" indent="0" eaLnBrk="1" hangingPunct="1">
              <a:buFontTx/>
              <a:buNone/>
            </a:pPr>
            <a:r>
              <a:rPr lang="en-US" sz="3200" dirty="0"/>
              <a:t>What knowledge, skills, and attitudes do we want students to possess by the time they graduate from high school in order to thrive in the 21</a:t>
            </a:r>
            <a:r>
              <a:rPr lang="en-US" sz="3200" baseline="30000" dirty="0"/>
              <a:t>st</a:t>
            </a:r>
            <a:r>
              <a:rPr lang="en-US" sz="3200" dirty="0"/>
              <a:t> century? </a:t>
            </a:r>
          </a:p>
        </p:txBody>
      </p:sp>
      <p:sp>
        <p:nvSpPr>
          <p:cNvPr id="9" name="Slide Number Placeholder 8"/>
          <p:cNvSpPr>
            <a:spLocks noGrp="1"/>
          </p:cNvSpPr>
          <p:nvPr>
            <p:ph type="sldNum" sz="quarter" idx="11"/>
          </p:nvPr>
        </p:nvSpPr>
        <p:spPr/>
        <p:txBody>
          <a:bodyPr/>
          <a:lstStyle/>
          <a:p>
            <a:pPr>
              <a:defRPr/>
            </a:pPr>
            <a:fld id="{4A919005-594D-4C52-9232-A731B09F6C75}" type="slidenum">
              <a:rPr lang="en-US" smtClean="0">
                <a:solidFill>
                  <a:prstClr val="black">
                    <a:tint val="75000"/>
                  </a:prstClr>
                </a:solidFill>
              </a:rPr>
              <a:pPr>
                <a:defRPr/>
              </a:pPr>
              <a:t>3</a:t>
            </a:fld>
            <a:endParaRPr lang="en-US" dirty="0">
              <a:solidFill>
                <a:prstClr val="black">
                  <a:tint val="75000"/>
                </a:prstClr>
              </a:solidFill>
            </a:endParaRPr>
          </a:p>
        </p:txBody>
      </p:sp>
      <p:pic>
        <p:nvPicPr>
          <p:cNvPr id="350211" name="Picture 1029" descr="MCj04107870000[1]"/>
          <p:cNvPicPr>
            <a:picLocks noChangeAspect="1" noChangeArrowheads="1"/>
          </p:cNvPicPr>
          <p:nvPr/>
        </p:nvPicPr>
        <p:blipFill>
          <a:blip r:embed="rId4" cstate="print"/>
          <a:srcRect/>
          <a:stretch>
            <a:fillRect/>
          </a:stretch>
        </p:blipFill>
        <p:spPr bwMode="auto">
          <a:xfrm>
            <a:off x="5943600" y="4267200"/>
            <a:ext cx="2819400" cy="1692275"/>
          </a:xfrm>
          <a:prstGeom prst="rect">
            <a:avLst/>
          </a:prstGeom>
          <a:noFill/>
          <a:ln w="9525">
            <a:noFill/>
            <a:miter lim="800000"/>
            <a:headEnd/>
            <a:tailEnd/>
          </a:ln>
        </p:spPr>
      </p:pic>
    </p:spTree>
    <p:extLst>
      <p:ext uri="{BB962C8B-B14F-4D97-AF65-F5344CB8AC3E}">
        <p14:creationId xmlns:p14="http://schemas.microsoft.com/office/powerpoint/2010/main" val="249854322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000">
              <a:srgbClr val="ECF1FA">
                <a:alpha val="20000"/>
              </a:srgbClr>
            </a:gs>
            <a:gs pos="27000">
              <a:srgbClr val="CFDBF1"/>
            </a:gs>
            <a:gs pos="61000">
              <a:srgbClr val="F3F6FB"/>
            </a:gs>
          </a:gsLst>
          <a:lin ang="5400000" scaled="0"/>
        </a:gra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143000" y="2057400"/>
            <a:ext cx="7620000" cy="2743200"/>
          </a:xfrm>
          <a:prstGeom prst="rect">
            <a:avLst/>
          </a:prstGeom>
          <a:noFill/>
          <a:ln w="9525">
            <a:noFill/>
            <a:round/>
            <a:headEnd/>
            <a:tailEnd/>
          </a:ln>
        </p:spPr>
        <p:txBody>
          <a:bodyPr/>
          <a:lstStyle/>
          <a:p>
            <a:pPr fontAlgn="base">
              <a:spcBef>
                <a:spcPct val="0"/>
              </a:spcBef>
              <a:spcAft>
                <a:spcPts val="1200"/>
              </a:spcAft>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b="1" dirty="0">
                <a:solidFill>
                  <a:srgbClr val="000000"/>
                </a:solidFill>
                <a:cs typeface="Arial" charset="0"/>
              </a:rPr>
              <a:t>The Collaborative for Academic, Social, and Emotional Learning </a:t>
            </a:r>
            <a:r>
              <a:rPr lang="en-US" sz="2200" dirty="0">
                <a:solidFill>
                  <a:srgbClr val="000000"/>
                </a:solidFill>
                <a:cs typeface="Arial" charset="0"/>
              </a:rPr>
              <a:t>was founded in 1994 to make social and emotional learning (SEL) an essential part of every young person’s education by:  </a:t>
            </a:r>
          </a:p>
          <a:p>
            <a:pPr marL="406400" lvl="2" indent="-115888" fontAlgn="base">
              <a:spcBef>
                <a:spcPct val="0"/>
              </a:spcBef>
              <a:spcAft>
                <a:spcPts val="1200"/>
              </a:spcAft>
              <a:buFont typeface="Times" pitchFamily="18" charset="0"/>
              <a:buChar char="•"/>
              <a:tabLst>
                <a:tab pos="406400" algn="l"/>
                <a:tab pos="1827213" algn="l"/>
                <a:tab pos="2741613" algn="l"/>
                <a:tab pos="3656013" algn="l"/>
                <a:tab pos="4570413" algn="l"/>
                <a:tab pos="5484813" algn="l"/>
                <a:tab pos="6399213" algn="l"/>
                <a:tab pos="7313613" algn="l"/>
                <a:tab pos="8228013" algn="l"/>
                <a:tab pos="9142413" algn="l"/>
                <a:tab pos="10056813" algn="l"/>
              </a:tabLst>
            </a:pPr>
            <a:r>
              <a:rPr lang="en-US" sz="2200" dirty="0">
                <a:solidFill>
                  <a:srgbClr val="000000"/>
                </a:solidFill>
                <a:cs typeface="Arial" charset="0"/>
              </a:rPr>
              <a:t> Advancing the </a:t>
            </a:r>
            <a:r>
              <a:rPr lang="en-US" sz="2200" b="1" dirty="0">
                <a:solidFill>
                  <a:srgbClr val="000000"/>
                </a:solidFill>
                <a:cs typeface="Arial" charset="0"/>
              </a:rPr>
              <a:t>science</a:t>
            </a:r>
            <a:r>
              <a:rPr lang="en-US" sz="2200" dirty="0">
                <a:solidFill>
                  <a:srgbClr val="000000"/>
                </a:solidFill>
                <a:cs typeface="Arial" charset="0"/>
              </a:rPr>
              <a:t> of SEL  </a:t>
            </a:r>
          </a:p>
          <a:p>
            <a:pPr marL="406400" lvl="2" indent="-115888" fontAlgn="base">
              <a:spcBef>
                <a:spcPct val="0"/>
              </a:spcBef>
              <a:spcAft>
                <a:spcPts val="1200"/>
              </a:spcAft>
              <a:buFont typeface="Times" pitchFamily="18" charset="0"/>
              <a:buChar char="•"/>
              <a:tabLst>
                <a:tab pos="406400" algn="l"/>
                <a:tab pos="1827213" algn="l"/>
                <a:tab pos="2741613" algn="l"/>
                <a:tab pos="3656013" algn="l"/>
                <a:tab pos="4570413" algn="l"/>
                <a:tab pos="5484813" algn="l"/>
                <a:tab pos="6399213" algn="l"/>
                <a:tab pos="7313613" algn="l"/>
                <a:tab pos="8228013" algn="l"/>
                <a:tab pos="9142413" algn="l"/>
                <a:tab pos="10056813" algn="l"/>
              </a:tabLst>
            </a:pPr>
            <a:r>
              <a:rPr lang="en-US" sz="2200" dirty="0">
                <a:solidFill>
                  <a:srgbClr val="000000"/>
                </a:solidFill>
                <a:cs typeface="Arial" charset="0"/>
              </a:rPr>
              <a:t> Expanding effective SEL </a:t>
            </a:r>
            <a:r>
              <a:rPr lang="en-US" sz="2200" b="1" dirty="0">
                <a:solidFill>
                  <a:srgbClr val="000000"/>
                </a:solidFill>
                <a:cs typeface="Arial" charset="0"/>
              </a:rPr>
              <a:t>practice</a:t>
            </a:r>
          </a:p>
          <a:p>
            <a:pPr marL="406400" lvl="2" indent="-115888" fontAlgn="base">
              <a:spcBef>
                <a:spcPct val="0"/>
              </a:spcBef>
              <a:spcAft>
                <a:spcPts val="1200"/>
              </a:spcAft>
              <a:buFont typeface="Times" pitchFamily="18" charset="0"/>
              <a:buChar char="•"/>
              <a:tabLst>
                <a:tab pos="406400" algn="l"/>
                <a:tab pos="1827213" algn="l"/>
                <a:tab pos="2741613" algn="l"/>
                <a:tab pos="3656013" algn="l"/>
                <a:tab pos="4570413" algn="l"/>
                <a:tab pos="5484813" algn="l"/>
                <a:tab pos="6399213" algn="l"/>
                <a:tab pos="7313613" algn="l"/>
                <a:tab pos="8228013" algn="l"/>
                <a:tab pos="9142413" algn="l"/>
                <a:tab pos="10056813" algn="l"/>
              </a:tabLst>
            </a:pPr>
            <a:r>
              <a:rPr lang="en-US" sz="2200" dirty="0">
                <a:solidFill>
                  <a:srgbClr val="000000"/>
                </a:solidFill>
                <a:cs typeface="Arial" charset="0"/>
              </a:rPr>
              <a:t> Improving state and federal </a:t>
            </a:r>
            <a:r>
              <a:rPr lang="en-US" sz="2200" b="1" dirty="0">
                <a:solidFill>
                  <a:srgbClr val="000000"/>
                </a:solidFill>
                <a:cs typeface="Arial" charset="0"/>
              </a:rPr>
              <a:t>policies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533400"/>
            <a:ext cx="1143000" cy="1143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pic>
      <p:sp>
        <p:nvSpPr>
          <p:cNvPr id="2" name="TextBox 1"/>
          <p:cNvSpPr txBox="1"/>
          <p:nvPr/>
        </p:nvSpPr>
        <p:spPr>
          <a:xfrm>
            <a:off x="1295400" y="5029200"/>
            <a:ext cx="7162800" cy="1107996"/>
          </a:xfrm>
          <a:prstGeom prst="rect">
            <a:avLst/>
          </a:prstGeom>
          <a:noFill/>
        </p:spPr>
        <p:txBody>
          <a:bodyPr wrap="square" rtlCol="0">
            <a:spAutoFit/>
          </a:bodyPr>
          <a:lstStyle/>
          <a:p>
            <a:pPr algn="ctr"/>
            <a:r>
              <a:rPr lang="en-US" sz="2200" b="1" dirty="0">
                <a:solidFill>
                  <a:srgbClr val="00518E"/>
                </a:solidFill>
                <a:cs typeface="Arial" charset="0"/>
              </a:rPr>
              <a:t>“CASEL’s mission is to help make evidence-based social and emotional learning (SEL) an integral part of education from preschool through high school.”</a:t>
            </a:r>
          </a:p>
        </p:txBody>
      </p:sp>
    </p:spTree>
    <p:extLst>
      <p:ext uri="{BB962C8B-B14F-4D97-AF65-F5344CB8AC3E}">
        <p14:creationId xmlns:p14="http://schemas.microsoft.com/office/powerpoint/2010/main" val="706530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8000">
              <a:schemeClr val="bg1"/>
            </a:gs>
            <a:gs pos="100000">
              <a:schemeClr val="bg1">
                <a:lumMod val="85000"/>
              </a:schemeClr>
            </a:gs>
            <a:gs pos="89000">
              <a:srgbClr val="EEEEEE"/>
            </a:gs>
          </a:gsLst>
          <a:lin ang="5400000" scaled="0"/>
        </a:gradFill>
        <a:effectLst/>
      </p:bgPr>
    </p:bg>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762000" y="1524000"/>
            <a:ext cx="8305800" cy="5257800"/>
          </a:xfrm>
        </p:spPr>
        <p:txBody>
          <a:bodyPr/>
          <a:lstStyle/>
          <a:p>
            <a:pPr marL="0" indent="0" algn="ctr" eaLnBrk="1" hangingPunct="1">
              <a:buNone/>
            </a:pPr>
            <a:r>
              <a:rPr lang="en-US" sz="2000" b="1" dirty="0">
                <a:solidFill>
                  <a:srgbClr val="00518E"/>
                </a:solidFill>
              </a:rPr>
              <a:t>Partnering with large urban school districts to implement district-wide SEL. </a:t>
            </a:r>
          </a:p>
          <a:p>
            <a:pPr marL="628650" indent="-628650" eaLnBrk="1" hangingPunct="1">
              <a:buNone/>
            </a:pPr>
            <a:r>
              <a:rPr lang="en-US" sz="1100" b="1" dirty="0"/>
              <a:t>	</a:t>
            </a:r>
          </a:p>
          <a:p>
            <a:pPr marL="628650" indent="-628650" eaLnBrk="1" hangingPunct="1">
              <a:buNone/>
            </a:pPr>
            <a:r>
              <a:rPr lang="en-US" sz="2600" b="1" dirty="0"/>
              <a:t>	</a:t>
            </a:r>
            <a:r>
              <a:rPr lang="en-US" sz="1400" b="1" dirty="0">
                <a:solidFill>
                  <a:schemeClr val="bg2">
                    <a:lumMod val="25000"/>
                  </a:schemeClr>
                </a:solidFill>
              </a:rPr>
              <a:t>Anchorage, AK</a:t>
            </a:r>
          </a:p>
          <a:p>
            <a:pPr marL="628650" indent="-628650" eaLnBrk="1" hangingPunct="1">
              <a:buNone/>
            </a:pPr>
            <a:r>
              <a:rPr lang="en-US" sz="1400" b="1" dirty="0">
                <a:solidFill>
                  <a:schemeClr val="bg2">
                    <a:lumMod val="25000"/>
                  </a:schemeClr>
                </a:solidFill>
              </a:rPr>
              <a:t>	Atlanta, GA</a:t>
            </a:r>
          </a:p>
          <a:p>
            <a:pPr marL="628650" indent="-628650" eaLnBrk="1" hangingPunct="1">
              <a:buNone/>
            </a:pPr>
            <a:r>
              <a:rPr lang="en-US" sz="1400" b="1" dirty="0">
                <a:solidFill>
                  <a:schemeClr val="bg2">
                    <a:lumMod val="25000"/>
                  </a:schemeClr>
                </a:solidFill>
              </a:rPr>
              <a:t>	Austin, TX</a:t>
            </a:r>
          </a:p>
          <a:p>
            <a:pPr marL="628650" indent="-628650" eaLnBrk="1" hangingPunct="1">
              <a:buNone/>
            </a:pPr>
            <a:r>
              <a:rPr lang="en-US" sz="1400" b="1" dirty="0">
                <a:solidFill>
                  <a:schemeClr val="bg2">
                    <a:lumMod val="25000"/>
                  </a:schemeClr>
                </a:solidFill>
              </a:rPr>
              <a:t>	Boston, MA</a:t>
            </a:r>
          </a:p>
          <a:p>
            <a:pPr marL="628650" indent="-628650" eaLnBrk="1" hangingPunct="1">
              <a:buNone/>
            </a:pPr>
            <a:r>
              <a:rPr lang="en-US" sz="1400" b="1" dirty="0">
                <a:solidFill>
                  <a:schemeClr val="bg2">
                    <a:lumMod val="25000"/>
                  </a:schemeClr>
                </a:solidFill>
              </a:rPr>
              <a:t>	Chicago, IL</a:t>
            </a:r>
          </a:p>
          <a:p>
            <a:pPr marL="628650" indent="-628650" eaLnBrk="1" hangingPunct="1">
              <a:buNone/>
            </a:pPr>
            <a:r>
              <a:rPr lang="en-US" sz="1400" b="1" dirty="0">
                <a:solidFill>
                  <a:schemeClr val="bg2">
                    <a:lumMod val="25000"/>
                  </a:schemeClr>
                </a:solidFill>
              </a:rPr>
              <a:t>	Cleveland, OH</a:t>
            </a:r>
          </a:p>
          <a:p>
            <a:pPr marL="628650" indent="-628650" eaLnBrk="1" hangingPunct="1">
              <a:buNone/>
            </a:pPr>
            <a:r>
              <a:rPr lang="en-US" sz="1400" b="1" dirty="0">
                <a:solidFill>
                  <a:schemeClr val="bg2">
                    <a:lumMod val="25000"/>
                  </a:schemeClr>
                </a:solidFill>
              </a:rPr>
              <a:t>	Dallas, TX</a:t>
            </a:r>
          </a:p>
          <a:p>
            <a:pPr marL="628650" indent="-628650" eaLnBrk="1" hangingPunct="1">
              <a:buNone/>
            </a:pPr>
            <a:r>
              <a:rPr lang="en-US" sz="1400" b="1" dirty="0">
                <a:solidFill>
                  <a:schemeClr val="bg2">
                    <a:lumMod val="25000"/>
                  </a:schemeClr>
                </a:solidFill>
              </a:rPr>
              <a:t>	Denver, CO</a:t>
            </a:r>
          </a:p>
          <a:p>
            <a:pPr marL="628650" indent="-628650" eaLnBrk="1" hangingPunct="1">
              <a:buNone/>
            </a:pPr>
            <a:r>
              <a:rPr lang="en-US" sz="1400" b="1" dirty="0">
                <a:solidFill>
                  <a:schemeClr val="bg2">
                    <a:lumMod val="25000"/>
                  </a:schemeClr>
                </a:solidFill>
              </a:rPr>
              <a:t>         	El Paso, TX</a:t>
            </a:r>
          </a:p>
          <a:p>
            <a:pPr marL="628650" indent="-628650" eaLnBrk="1" hangingPunct="1">
              <a:buNone/>
            </a:pPr>
            <a:r>
              <a:rPr lang="en-US" sz="1400" b="1" dirty="0">
                <a:solidFill>
                  <a:schemeClr val="bg2">
                    <a:lumMod val="25000"/>
                  </a:schemeClr>
                </a:solidFill>
              </a:rPr>
              <a:t>	Minneapolis, MN</a:t>
            </a:r>
          </a:p>
          <a:p>
            <a:pPr marL="628650" indent="-628650" eaLnBrk="1" hangingPunct="1">
              <a:buNone/>
            </a:pPr>
            <a:r>
              <a:rPr lang="en-US" sz="1400" b="1" dirty="0">
                <a:solidFill>
                  <a:schemeClr val="bg2">
                    <a:lumMod val="25000"/>
                  </a:schemeClr>
                </a:solidFill>
              </a:rPr>
              <a:t>	Nashville, TN</a:t>
            </a:r>
          </a:p>
          <a:p>
            <a:pPr marL="628650" indent="-628650" eaLnBrk="1" hangingPunct="1">
              <a:buNone/>
            </a:pPr>
            <a:r>
              <a:rPr lang="en-US" sz="1400" b="1" dirty="0">
                <a:solidFill>
                  <a:schemeClr val="bg2">
                    <a:lumMod val="25000"/>
                  </a:schemeClr>
                </a:solidFill>
              </a:rPr>
              <a:t>	Oakland, CA</a:t>
            </a:r>
          </a:p>
          <a:p>
            <a:pPr marL="628650" indent="-628650" eaLnBrk="1" hangingPunct="1">
              <a:buNone/>
            </a:pPr>
            <a:r>
              <a:rPr lang="en-US" sz="1400" b="1" dirty="0">
                <a:solidFill>
                  <a:schemeClr val="bg2">
                    <a:lumMod val="25000"/>
                  </a:schemeClr>
                </a:solidFill>
              </a:rPr>
              <a:t>	Palm Beach County, FL</a:t>
            </a:r>
          </a:p>
          <a:p>
            <a:pPr marL="628650" indent="-628650" eaLnBrk="1" hangingPunct="1">
              <a:buNone/>
            </a:pPr>
            <a:r>
              <a:rPr lang="en-US" sz="1400" b="1" dirty="0">
                <a:solidFill>
                  <a:schemeClr val="bg2">
                    <a:lumMod val="25000"/>
                  </a:schemeClr>
                </a:solidFill>
              </a:rPr>
              <a:t>	Sacramento City, CA</a:t>
            </a:r>
          </a:p>
          <a:p>
            <a:pPr marL="628650" indent="-628650" eaLnBrk="1" hangingPunct="1">
              <a:buNone/>
            </a:pPr>
            <a:r>
              <a:rPr lang="en-US" sz="1400" b="1" dirty="0">
                <a:solidFill>
                  <a:schemeClr val="bg2">
                    <a:lumMod val="25000"/>
                  </a:schemeClr>
                </a:solidFill>
              </a:rPr>
              <a:t>	Tacoma, WA</a:t>
            </a:r>
          </a:p>
          <a:p>
            <a:pPr marL="628650" indent="-628650" eaLnBrk="1" hangingPunct="1">
              <a:buNone/>
            </a:pPr>
            <a:r>
              <a:rPr lang="en-US" sz="1400" b="1" dirty="0">
                <a:solidFill>
                  <a:schemeClr val="bg2">
                    <a:lumMod val="25000"/>
                  </a:schemeClr>
                </a:solidFill>
              </a:rPr>
              <a:t>	Tulsa, OK</a:t>
            </a:r>
          </a:p>
          <a:p>
            <a:pPr marL="628650" indent="-628650" eaLnBrk="1" hangingPunct="1">
              <a:buNone/>
            </a:pPr>
            <a:r>
              <a:rPr lang="en-US" sz="1400" b="1" dirty="0">
                <a:solidFill>
                  <a:schemeClr val="bg2">
                    <a:lumMod val="25000"/>
                  </a:schemeClr>
                </a:solidFill>
              </a:rPr>
              <a:t>	Washoe County, NV</a:t>
            </a:r>
            <a:br>
              <a:rPr lang="en-US" sz="2800" dirty="0"/>
            </a:br>
            <a:endParaRPr lang="en-US" sz="1000" dirty="0"/>
          </a:p>
          <a:p>
            <a:pPr eaLnBrk="1" hangingPunct="1"/>
            <a:endParaRPr lang="en-US" sz="2800" dirty="0"/>
          </a:p>
          <a:p>
            <a:pPr eaLnBrk="1" hangingPunct="1">
              <a:buFont typeface="Arial" charset="0"/>
              <a:buNone/>
            </a:pPr>
            <a:r>
              <a:rPr lang="en-US" sz="2800" dirty="0"/>
              <a: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445" y="2171700"/>
            <a:ext cx="6400800" cy="480060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9185" y="2209024"/>
            <a:ext cx="1357401" cy="1162018"/>
          </a:xfrm>
          <a:prstGeom prst="rect">
            <a:avLst/>
          </a:prstGeom>
        </p:spPr>
      </p:pic>
      <p:sp>
        <p:nvSpPr>
          <p:cNvPr id="22529" name="Title 1"/>
          <p:cNvSpPr>
            <a:spLocks noGrp="1"/>
          </p:cNvSpPr>
          <p:nvPr>
            <p:ph type="title"/>
          </p:nvPr>
        </p:nvSpPr>
        <p:spPr>
          <a:xfrm>
            <a:off x="1143000" y="609600"/>
            <a:ext cx="7696200" cy="914400"/>
          </a:xfrm>
        </p:spPr>
        <p:txBody>
          <a:bodyPr/>
          <a:lstStyle/>
          <a:p>
            <a:pPr algn="ctr" eaLnBrk="1" hangingPunct="1"/>
            <a:r>
              <a:rPr lang="en-US" b="1" dirty="0">
                <a:solidFill>
                  <a:srgbClr val="00518E"/>
                </a:solidFill>
              </a:rPr>
              <a:t>About CASEL’s</a:t>
            </a:r>
            <a:br>
              <a:rPr lang="en-US" b="1" dirty="0">
                <a:solidFill>
                  <a:srgbClr val="00518E"/>
                </a:solidFill>
              </a:rPr>
            </a:br>
            <a:r>
              <a:rPr lang="en-US" b="1" dirty="0">
                <a:solidFill>
                  <a:srgbClr val="00518E"/>
                </a:solidFill>
              </a:rPr>
              <a:t>Collaborating Districts Initiative</a:t>
            </a:r>
          </a:p>
        </p:txBody>
      </p:sp>
      <p:sp>
        <p:nvSpPr>
          <p:cNvPr id="8" name="Slide Number Placeholder 7"/>
          <p:cNvSpPr>
            <a:spLocks noGrp="1"/>
          </p:cNvSpPr>
          <p:nvPr>
            <p:ph type="sldNum" sz="quarter" idx="11"/>
          </p:nvPr>
        </p:nvSpPr>
        <p:spPr/>
        <p:txBody>
          <a:bodyPr/>
          <a:lstStyle/>
          <a:p>
            <a:pPr>
              <a:defRPr/>
            </a:pPr>
            <a:fld id="{8B5B6A8B-57DA-4F97-8517-00F0638BAA81}" type="slidenum">
              <a:rPr lang="en-US" smtClean="0">
                <a:solidFill>
                  <a:prstClr val="black">
                    <a:tint val="75000"/>
                  </a:prstClr>
                </a:solidFill>
              </a:rPr>
              <a:pPr>
                <a:defRPr/>
              </a:pPr>
              <a:t>5</a:t>
            </a:fld>
            <a:endParaRPr lang="en-US" dirty="0">
              <a:solidFill>
                <a:prstClr val="black">
                  <a:tint val="75000"/>
                </a:prstClr>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3815" y="5182273"/>
            <a:ext cx="960120" cy="642081"/>
          </a:xfrm>
          <a:prstGeom prst="rect">
            <a:avLst/>
          </a:prstGeom>
        </p:spPr>
      </p:pic>
      <p:sp>
        <p:nvSpPr>
          <p:cNvPr id="12" name="5-Point Star 13"/>
          <p:cNvSpPr>
            <a:spLocks noChangeArrowheads="1"/>
          </p:cNvSpPr>
          <p:nvPr/>
        </p:nvSpPr>
        <p:spPr bwMode="auto">
          <a:xfrm>
            <a:off x="4266110" y="4287965"/>
            <a:ext cx="292493" cy="284035"/>
          </a:xfrm>
          <a:custGeom>
            <a:avLst/>
            <a:gdLst>
              <a:gd name="T0" fmla="*/ 123031 w 246062"/>
              <a:gd name="T1" fmla="*/ 0 h 246062"/>
              <a:gd name="T2" fmla="*/ 0 w 246062"/>
              <a:gd name="T3" fmla="*/ 93987 h 246062"/>
              <a:gd name="T4" fmla="*/ 46994 w 246062"/>
              <a:gd name="T5" fmla="*/ 246061 h 246062"/>
              <a:gd name="T6" fmla="*/ 199068 w 246062"/>
              <a:gd name="T7" fmla="*/ 246061 h 246062"/>
              <a:gd name="T8" fmla="*/ 246062 w 246062"/>
              <a:gd name="T9" fmla="*/ 93987 h 246062"/>
              <a:gd name="T10" fmla="*/ 3 60000 65536"/>
              <a:gd name="T11" fmla="*/ 2 60000 65536"/>
              <a:gd name="T12" fmla="*/ 1 60000 65536"/>
              <a:gd name="T13" fmla="*/ 1 60000 65536"/>
              <a:gd name="T14" fmla="*/ 0 60000 65536"/>
              <a:gd name="T15" fmla="*/ 76038 w 246062"/>
              <a:gd name="T16" fmla="*/ 93988 h 246062"/>
              <a:gd name="T17" fmla="*/ 170024 w 246062"/>
              <a:gd name="T18" fmla="*/ 187973 h 246062"/>
            </a:gdLst>
            <a:ahLst/>
            <a:cxnLst>
              <a:cxn ang="T10">
                <a:pos x="T0" y="T1"/>
              </a:cxn>
              <a:cxn ang="T11">
                <a:pos x="T2" y="T3"/>
              </a:cxn>
              <a:cxn ang="T12">
                <a:pos x="T4" y="T5"/>
              </a:cxn>
              <a:cxn ang="T13">
                <a:pos x="T6" y="T7"/>
              </a:cxn>
              <a:cxn ang="T14">
                <a:pos x="T8" y="T9"/>
              </a:cxn>
            </a:cxnLst>
            <a:rect l="T15" t="T16" r="T17" b="T18"/>
            <a:pathLst>
              <a:path w="246062" h="246062">
                <a:moveTo>
                  <a:pt x="0" y="93987"/>
                </a:moveTo>
                <a:lnTo>
                  <a:pt x="93988" y="93988"/>
                </a:lnTo>
                <a:lnTo>
                  <a:pt x="123031" y="0"/>
                </a:lnTo>
                <a:lnTo>
                  <a:pt x="152074" y="93988"/>
                </a:lnTo>
                <a:lnTo>
                  <a:pt x="246062" y="93987"/>
                </a:lnTo>
                <a:lnTo>
                  <a:pt x="170024" y="152074"/>
                </a:lnTo>
                <a:lnTo>
                  <a:pt x="199068" y="246061"/>
                </a:lnTo>
                <a:lnTo>
                  <a:pt x="123031" y="187973"/>
                </a:lnTo>
                <a:lnTo>
                  <a:pt x="46994" y="246061"/>
                </a:lnTo>
                <a:lnTo>
                  <a:pt x="76038" y="152074"/>
                </a:lnTo>
                <a:close/>
              </a:path>
            </a:pathLst>
          </a:custGeom>
          <a:solidFill>
            <a:schemeClr val="bg1"/>
          </a:solidFill>
          <a:ln w="9525">
            <a:noFill/>
            <a:miter lim="800000"/>
            <a:headEnd/>
            <a:tailEnd/>
          </a:ln>
          <a:effectLst>
            <a:outerShdw dist="38100" dir="2700000" algn="tl" rotWithShape="0">
              <a:srgbClr val="808080">
                <a:alpha val="39999"/>
              </a:srgbClr>
            </a:outerShdw>
          </a:effectLst>
        </p:spPr>
        <p:txBody>
          <a:bodyPr anchor="ctr"/>
          <a:lstStyle/>
          <a:p>
            <a:pPr algn="ctr">
              <a:defRPr/>
            </a:pPr>
            <a:endParaRPr lang="en-US" sz="1350" dirty="0">
              <a:ln>
                <a:solidFill>
                  <a:schemeClr val="tx1"/>
                </a:solidFill>
              </a:ln>
            </a:endParaRPr>
          </a:p>
        </p:txBody>
      </p:sp>
      <p:sp>
        <p:nvSpPr>
          <p:cNvPr id="13" name="5-Point Star 13"/>
          <p:cNvSpPr>
            <a:spLocks noChangeArrowheads="1"/>
          </p:cNvSpPr>
          <p:nvPr/>
        </p:nvSpPr>
        <p:spPr bwMode="auto">
          <a:xfrm>
            <a:off x="4397887" y="4134640"/>
            <a:ext cx="292493" cy="284035"/>
          </a:xfrm>
          <a:custGeom>
            <a:avLst/>
            <a:gdLst>
              <a:gd name="T0" fmla="*/ 123031 w 246062"/>
              <a:gd name="T1" fmla="*/ 0 h 246062"/>
              <a:gd name="T2" fmla="*/ 0 w 246062"/>
              <a:gd name="T3" fmla="*/ 93987 h 246062"/>
              <a:gd name="T4" fmla="*/ 46994 w 246062"/>
              <a:gd name="T5" fmla="*/ 246061 h 246062"/>
              <a:gd name="T6" fmla="*/ 199068 w 246062"/>
              <a:gd name="T7" fmla="*/ 246061 h 246062"/>
              <a:gd name="T8" fmla="*/ 246062 w 246062"/>
              <a:gd name="T9" fmla="*/ 93987 h 246062"/>
              <a:gd name="T10" fmla="*/ 3 60000 65536"/>
              <a:gd name="T11" fmla="*/ 2 60000 65536"/>
              <a:gd name="T12" fmla="*/ 1 60000 65536"/>
              <a:gd name="T13" fmla="*/ 1 60000 65536"/>
              <a:gd name="T14" fmla="*/ 0 60000 65536"/>
              <a:gd name="T15" fmla="*/ 76038 w 246062"/>
              <a:gd name="T16" fmla="*/ 93988 h 246062"/>
              <a:gd name="T17" fmla="*/ 170024 w 246062"/>
              <a:gd name="T18" fmla="*/ 187973 h 246062"/>
            </a:gdLst>
            <a:ahLst/>
            <a:cxnLst>
              <a:cxn ang="T10">
                <a:pos x="T0" y="T1"/>
              </a:cxn>
              <a:cxn ang="T11">
                <a:pos x="T2" y="T3"/>
              </a:cxn>
              <a:cxn ang="T12">
                <a:pos x="T4" y="T5"/>
              </a:cxn>
              <a:cxn ang="T13">
                <a:pos x="T6" y="T7"/>
              </a:cxn>
              <a:cxn ang="T14">
                <a:pos x="T8" y="T9"/>
              </a:cxn>
            </a:cxnLst>
            <a:rect l="T15" t="T16" r="T17" b="T18"/>
            <a:pathLst>
              <a:path w="246062" h="246062">
                <a:moveTo>
                  <a:pt x="0" y="93987"/>
                </a:moveTo>
                <a:lnTo>
                  <a:pt x="93988" y="93988"/>
                </a:lnTo>
                <a:lnTo>
                  <a:pt x="123031" y="0"/>
                </a:lnTo>
                <a:lnTo>
                  <a:pt x="152074" y="93988"/>
                </a:lnTo>
                <a:lnTo>
                  <a:pt x="246062" y="93987"/>
                </a:lnTo>
                <a:lnTo>
                  <a:pt x="170024" y="152074"/>
                </a:lnTo>
                <a:lnTo>
                  <a:pt x="199068" y="246061"/>
                </a:lnTo>
                <a:lnTo>
                  <a:pt x="123031" y="187973"/>
                </a:lnTo>
                <a:lnTo>
                  <a:pt x="46994" y="246061"/>
                </a:lnTo>
                <a:lnTo>
                  <a:pt x="76038" y="152074"/>
                </a:lnTo>
                <a:close/>
              </a:path>
            </a:pathLst>
          </a:custGeom>
          <a:solidFill>
            <a:schemeClr val="bg1"/>
          </a:solidFill>
          <a:ln w="9525">
            <a:noFill/>
            <a:miter lim="800000"/>
            <a:headEnd/>
            <a:tailEnd/>
          </a:ln>
          <a:effectLst>
            <a:outerShdw dist="38100" dir="2700000" algn="tl" rotWithShape="0">
              <a:srgbClr val="808080">
                <a:alpha val="39999"/>
              </a:srgbClr>
            </a:outerShdw>
          </a:effectLst>
        </p:spPr>
        <p:txBody>
          <a:bodyPr anchor="ctr"/>
          <a:lstStyle/>
          <a:p>
            <a:pPr algn="ctr">
              <a:defRPr/>
            </a:pPr>
            <a:endParaRPr lang="en-US" sz="1350" dirty="0">
              <a:ln>
                <a:solidFill>
                  <a:schemeClr val="tx1"/>
                </a:solidFill>
              </a:ln>
            </a:endParaRPr>
          </a:p>
        </p:txBody>
      </p:sp>
      <p:sp>
        <p:nvSpPr>
          <p:cNvPr id="14" name="5-Point Star 13"/>
          <p:cNvSpPr>
            <a:spLocks noChangeArrowheads="1"/>
          </p:cNvSpPr>
          <p:nvPr/>
        </p:nvSpPr>
        <p:spPr bwMode="auto">
          <a:xfrm>
            <a:off x="4623768" y="3924235"/>
            <a:ext cx="292493" cy="284035"/>
          </a:xfrm>
          <a:custGeom>
            <a:avLst/>
            <a:gdLst>
              <a:gd name="T0" fmla="*/ 123031 w 246062"/>
              <a:gd name="T1" fmla="*/ 0 h 246062"/>
              <a:gd name="T2" fmla="*/ 0 w 246062"/>
              <a:gd name="T3" fmla="*/ 93987 h 246062"/>
              <a:gd name="T4" fmla="*/ 46994 w 246062"/>
              <a:gd name="T5" fmla="*/ 246061 h 246062"/>
              <a:gd name="T6" fmla="*/ 199068 w 246062"/>
              <a:gd name="T7" fmla="*/ 246061 h 246062"/>
              <a:gd name="T8" fmla="*/ 246062 w 246062"/>
              <a:gd name="T9" fmla="*/ 93987 h 246062"/>
              <a:gd name="T10" fmla="*/ 3 60000 65536"/>
              <a:gd name="T11" fmla="*/ 2 60000 65536"/>
              <a:gd name="T12" fmla="*/ 1 60000 65536"/>
              <a:gd name="T13" fmla="*/ 1 60000 65536"/>
              <a:gd name="T14" fmla="*/ 0 60000 65536"/>
              <a:gd name="T15" fmla="*/ 76038 w 246062"/>
              <a:gd name="T16" fmla="*/ 93988 h 246062"/>
              <a:gd name="T17" fmla="*/ 170024 w 246062"/>
              <a:gd name="T18" fmla="*/ 187973 h 246062"/>
            </a:gdLst>
            <a:ahLst/>
            <a:cxnLst>
              <a:cxn ang="T10">
                <a:pos x="T0" y="T1"/>
              </a:cxn>
              <a:cxn ang="T11">
                <a:pos x="T2" y="T3"/>
              </a:cxn>
              <a:cxn ang="T12">
                <a:pos x="T4" y="T5"/>
              </a:cxn>
              <a:cxn ang="T13">
                <a:pos x="T6" y="T7"/>
              </a:cxn>
              <a:cxn ang="T14">
                <a:pos x="T8" y="T9"/>
              </a:cxn>
            </a:cxnLst>
            <a:rect l="T15" t="T16" r="T17" b="T18"/>
            <a:pathLst>
              <a:path w="246062" h="246062">
                <a:moveTo>
                  <a:pt x="0" y="93987"/>
                </a:moveTo>
                <a:lnTo>
                  <a:pt x="93988" y="93988"/>
                </a:lnTo>
                <a:lnTo>
                  <a:pt x="123031" y="0"/>
                </a:lnTo>
                <a:lnTo>
                  <a:pt x="152074" y="93988"/>
                </a:lnTo>
                <a:lnTo>
                  <a:pt x="246062" y="93987"/>
                </a:lnTo>
                <a:lnTo>
                  <a:pt x="170024" y="152074"/>
                </a:lnTo>
                <a:lnTo>
                  <a:pt x="199068" y="246061"/>
                </a:lnTo>
                <a:lnTo>
                  <a:pt x="123031" y="187973"/>
                </a:lnTo>
                <a:lnTo>
                  <a:pt x="46994" y="246061"/>
                </a:lnTo>
                <a:lnTo>
                  <a:pt x="76038" y="152074"/>
                </a:lnTo>
                <a:close/>
              </a:path>
            </a:pathLst>
          </a:custGeom>
          <a:solidFill>
            <a:schemeClr val="bg1"/>
          </a:solidFill>
          <a:ln w="9525">
            <a:noFill/>
            <a:miter lim="800000"/>
            <a:headEnd/>
            <a:tailEnd/>
          </a:ln>
          <a:effectLst>
            <a:outerShdw dist="38100" dir="2700000" algn="tl" rotWithShape="0">
              <a:srgbClr val="808080">
                <a:alpha val="39999"/>
              </a:srgbClr>
            </a:outerShdw>
          </a:effectLst>
        </p:spPr>
        <p:txBody>
          <a:bodyPr anchor="ctr"/>
          <a:lstStyle/>
          <a:p>
            <a:pPr algn="ctr">
              <a:defRPr/>
            </a:pPr>
            <a:endParaRPr lang="en-US" sz="1350" dirty="0">
              <a:ln>
                <a:solidFill>
                  <a:schemeClr val="tx1"/>
                </a:solidFill>
              </a:ln>
            </a:endParaRPr>
          </a:p>
        </p:txBody>
      </p:sp>
      <p:sp>
        <p:nvSpPr>
          <p:cNvPr id="15" name="5-Point Star 13"/>
          <p:cNvSpPr>
            <a:spLocks noChangeArrowheads="1"/>
          </p:cNvSpPr>
          <p:nvPr/>
        </p:nvSpPr>
        <p:spPr bwMode="auto">
          <a:xfrm>
            <a:off x="6324600" y="5278565"/>
            <a:ext cx="292493" cy="284035"/>
          </a:xfrm>
          <a:custGeom>
            <a:avLst/>
            <a:gdLst>
              <a:gd name="T0" fmla="*/ 123031 w 246062"/>
              <a:gd name="T1" fmla="*/ 0 h 246062"/>
              <a:gd name="T2" fmla="*/ 0 w 246062"/>
              <a:gd name="T3" fmla="*/ 93987 h 246062"/>
              <a:gd name="T4" fmla="*/ 46994 w 246062"/>
              <a:gd name="T5" fmla="*/ 246061 h 246062"/>
              <a:gd name="T6" fmla="*/ 199068 w 246062"/>
              <a:gd name="T7" fmla="*/ 246061 h 246062"/>
              <a:gd name="T8" fmla="*/ 246062 w 246062"/>
              <a:gd name="T9" fmla="*/ 93987 h 246062"/>
              <a:gd name="T10" fmla="*/ 3 60000 65536"/>
              <a:gd name="T11" fmla="*/ 2 60000 65536"/>
              <a:gd name="T12" fmla="*/ 1 60000 65536"/>
              <a:gd name="T13" fmla="*/ 1 60000 65536"/>
              <a:gd name="T14" fmla="*/ 0 60000 65536"/>
              <a:gd name="T15" fmla="*/ 76038 w 246062"/>
              <a:gd name="T16" fmla="*/ 93988 h 246062"/>
              <a:gd name="T17" fmla="*/ 170024 w 246062"/>
              <a:gd name="T18" fmla="*/ 187973 h 246062"/>
            </a:gdLst>
            <a:ahLst/>
            <a:cxnLst>
              <a:cxn ang="T10">
                <a:pos x="T0" y="T1"/>
              </a:cxn>
              <a:cxn ang="T11">
                <a:pos x="T2" y="T3"/>
              </a:cxn>
              <a:cxn ang="T12">
                <a:pos x="T4" y="T5"/>
              </a:cxn>
              <a:cxn ang="T13">
                <a:pos x="T6" y="T7"/>
              </a:cxn>
              <a:cxn ang="T14">
                <a:pos x="T8" y="T9"/>
              </a:cxn>
            </a:cxnLst>
            <a:rect l="T15" t="T16" r="T17" b="T18"/>
            <a:pathLst>
              <a:path w="246062" h="246062">
                <a:moveTo>
                  <a:pt x="0" y="93987"/>
                </a:moveTo>
                <a:lnTo>
                  <a:pt x="93988" y="93988"/>
                </a:lnTo>
                <a:lnTo>
                  <a:pt x="123031" y="0"/>
                </a:lnTo>
                <a:lnTo>
                  <a:pt x="152074" y="93988"/>
                </a:lnTo>
                <a:lnTo>
                  <a:pt x="246062" y="93987"/>
                </a:lnTo>
                <a:lnTo>
                  <a:pt x="170024" y="152074"/>
                </a:lnTo>
                <a:lnTo>
                  <a:pt x="199068" y="246061"/>
                </a:lnTo>
                <a:lnTo>
                  <a:pt x="123031" y="187973"/>
                </a:lnTo>
                <a:lnTo>
                  <a:pt x="46994" y="246061"/>
                </a:lnTo>
                <a:lnTo>
                  <a:pt x="76038" y="152074"/>
                </a:lnTo>
                <a:close/>
              </a:path>
            </a:pathLst>
          </a:custGeom>
          <a:solidFill>
            <a:schemeClr val="bg1"/>
          </a:solidFill>
          <a:ln w="9525">
            <a:noFill/>
            <a:miter lim="800000"/>
            <a:headEnd/>
            <a:tailEnd/>
          </a:ln>
          <a:effectLst>
            <a:outerShdw dist="38100" dir="2700000" algn="tl" rotWithShape="0">
              <a:srgbClr val="808080">
                <a:alpha val="39999"/>
              </a:srgbClr>
            </a:outerShdw>
          </a:effectLst>
        </p:spPr>
        <p:txBody>
          <a:bodyPr anchor="ctr"/>
          <a:lstStyle/>
          <a:p>
            <a:pPr algn="ctr">
              <a:defRPr/>
            </a:pPr>
            <a:endParaRPr lang="en-US" sz="1350" dirty="0">
              <a:ln>
                <a:solidFill>
                  <a:schemeClr val="tx1"/>
                </a:solidFill>
              </a:ln>
            </a:endParaRPr>
          </a:p>
        </p:txBody>
      </p:sp>
      <p:sp>
        <p:nvSpPr>
          <p:cNvPr id="16" name="5-Point Star 13"/>
          <p:cNvSpPr>
            <a:spLocks noChangeArrowheads="1"/>
          </p:cNvSpPr>
          <p:nvPr/>
        </p:nvSpPr>
        <p:spPr bwMode="auto">
          <a:xfrm>
            <a:off x="7594937" y="4985432"/>
            <a:ext cx="292493" cy="284035"/>
          </a:xfrm>
          <a:custGeom>
            <a:avLst/>
            <a:gdLst>
              <a:gd name="T0" fmla="*/ 123031 w 246062"/>
              <a:gd name="T1" fmla="*/ 0 h 246062"/>
              <a:gd name="T2" fmla="*/ 0 w 246062"/>
              <a:gd name="T3" fmla="*/ 93987 h 246062"/>
              <a:gd name="T4" fmla="*/ 46994 w 246062"/>
              <a:gd name="T5" fmla="*/ 246061 h 246062"/>
              <a:gd name="T6" fmla="*/ 199068 w 246062"/>
              <a:gd name="T7" fmla="*/ 246061 h 246062"/>
              <a:gd name="T8" fmla="*/ 246062 w 246062"/>
              <a:gd name="T9" fmla="*/ 93987 h 246062"/>
              <a:gd name="T10" fmla="*/ 3 60000 65536"/>
              <a:gd name="T11" fmla="*/ 2 60000 65536"/>
              <a:gd name="T12" fmla="*/ 1 60000 65536"/>
              <a:gd name="T13" fmla="*/ 1 60000 65536"/>
              <a:gd name="T14" fmla="*/ 0 60000 65536"/>
              <a:gd name="T15" fmla="*/ 76038 w 246062"/>
              <a:gd name="T16" fmla="*/ 93988 h 246062"/>
              <a:gd name="T17" fmla="*/ 170024 w 246062"/>
              <a:gd name="T18" fmla="*/ 187973 h 246062"/>
            </a:gdLst>
            <a:ahLst/>
            <a:cxnLst>
              <a:cxn ang="T10">
                <a:pos x="T0" y="T1"/>
              </a:cxn>
              <a:cxn ang="T11">
                <a:pos x="T2" y="T3"/>
              </a:cxn>
              <a:cxn ang="T12">
                <a:pos x="T4" y="T5"/>
              </a:cxn>
              <a:cxn ang="T13">
                <a:pos x="T6" y="T7"/>
              </a:cxn>
              <a:cxn ang="T14">
                <a:pos x="T8" y="T9"/>
              </a:cxn>
            </a:cxnLst>
            <a:rect l="T15" t="T16" r="T17" b="T18"/>
            <a:pathLst>
              <a:path w="246062" h="246062">
                <a:moveTo>
                  <a:pt x="0" y="93987"/>
                </a:moveTo>
                <a:lnTo>
                  <a:pt x="93988" y="93988"/>
                </a:lnTo>
                <a:lnTo>
                  <a:pt x="123031" y="0"/>
                </a:lnTo>
                <a:lnTo>
                  <a:pt x="152074" y="93988"/>
                </a:lnTo>
                <a:lnTo>
                  <a:pt x="246062" y="93987"/>
                </a:lnTo>
                <a:lnTo>
                  <a:pt x="170024" y="152074"/>
                </a:lnTo>
                <a:lnTo>
                  <a:pt x="199068" y="246061"/>
                </a:lnTo>
                <a:lnTo>
                  <a:pt x="123031" y="187973"/>
                </a:lnTo>
                <a:lnTo>
                  <a:pt x="46994" y="246061"/>
                </a:lnTo>
                <a:lnTo>
                  <a:pt x="76038" y="152074"/>
                </a:lnTo>
                <a:close/>
              </a:path>
            </a:pathLst>
          </a:custGeom>
          <a:solidFill>
            <a:schemeClr val="bg1"/>
          </a:solidFill>
          <a:ln w="9525">
            <a:noFill/>
            <a:miter lim="800000"/>
            <a:headEnd/>
            <a:tailEnd/>
          </a:ln>
          <a:effectLst>
            <a:outerShdw dist="38100" dir="2700000" algn="tl" rotWithShape="0">
              <a:srgbClr val="808080">
                <a:alpha val="39999"/>
              </a:srgbClr>
            </a:outerShdw>
          </a:effectLst>
        </p:spPr>
        <p:txBody>
          <a:bodyPr anchor="ctr"/>
          <a:lstStyle/>
          <a:p>
            <a:pPr algn="ctr">
              <a:defRPr/>
            </a:pPr>
            <a:endParaRPr lang="en-US" sz="1350" dirty="0">
              <a:ln>
                <a:solidFill>
                  <a:schemeClr val="tx1"/>
                </a:solidFill>
              </a:ln>
            </a:endParaRPr>
          </a:p>
        </p:txBody>
      </p:sp>
      <p:sp>
        <p:nvSpPr>
          <p:cNvPr id="17" name="5-Point Star 13"/>
          <p:cNvSpPr>
            <a:spLocks noChangeArrowheads="1"/>
          </p:cNvSpPr>
          <p:nvPr/>
        </p:nvSpPr>
        <p:spPr bwMode="auto">
          <a:xfrm>
            <a:off x="7239000" y="4648200"/>
            <a:ext cx="292493" cy="284035"/>
          </a:xfrm>
          <a:custGeom>
            <a:avLst/>
            <a:gdLst>
              <a:gd name="T0" fmla="*/ 123031 w 246062"/>
              <a:gd name="T1" fmla="*/ 0 h 246062"/>
              <a:gd name="T2" fmla="*/ 0 w 246062"/>
              <a:gd name="T3" fmla="*/ 93987 h 246062"/>
              <a:gd name="T4" fmla="*/ 46994 w 246062"/>
              <a:gd name="T5" fmla="*/ 246061 h 246062"/>
              <a:gd name="T6" fmla="*/ 199068 w 246062"/>
              <a:gd name="T7" fmla="*/ 246061 h 246062"/>
              <a:gd name="T8" fmla="*/ 246062 w 246062"/>
              <a:gd name="T9" fmla="*/ 93987 h 246062"/>
              <a:gd name="T10" fmla="*/ 3 60000 65536"/>
              <a:gd name="T11" fmla="*/ 2 60000 65536"/>
              <a:gd name="T12" fmla="*/ 1 60000 65536"/>
              <a:gd name="T13" fmla="*/ 1 60000 65536"/>
              <a:gd name="T14" fmla="*/ 0 60000 65536"/>
              <a:gd name="T15" fmla="*/ 76038 w 246062"/>
              <a:gd name="T16" fmla="*/ 93988 h 246062"/>
              <a:gd name="T17" fmla="*/ 170024 w 246062"/>
              <a:gd name="T18" fmla="*/ 187973 h 246062"/>
            </a:gdLst>
            <a:ahLst/>
            <a:cxnLst>
              <a:cxn ang="T10">
                <a:pos x="T0" y="T1"/>
              </a:cxn>
              <a:cxn ang="T11">
                <a:pos x="T2" y="T3"/>
              </a:cxn>
              <a:cxn ang="T12">
                <a:pos x="T4" y="T5"/>
              </a:cxn>
              <a:cxn ang="T13">
                <a:pos x="T6" y="T7"/>
              </a:cxn>
              <a:cxn ang="T14">
                <a:pos x="T8" y="T9"/>
              </a:cxn>
            </a:cxnLst>
            <a:rect l="T15" t="T16" r="T17" b="T18"/>
            <a:pathLst>
              <a:path w="246062" h="246062">
                <a:moveTo>
                  <a:pt x="0" y="93987"/>
                </a:moveTo>
                <a:lnTo>
                  <a:pt x="93988" y="93988"/>
                </a:lnTo>
                <a:lnTo>
                  <a:pt x="123031" y="0"/>
                </a:lnTo>
                <a:lnTo>
                  <a:pt x="152074" y="93988"/>
                </a:lnTo>
                <a:lnTo>
                  <a:pt x="246062" y="93987"/>
                </a:lnTo>
                <a:lnTo>
                  <a:pt x="170024" y="152074"/>
                </a:lnTo>
                <a:lnTo>
                  <a:pt x="199068" y="246061"/>
                </a:lnTo>
                <a:lnTo>
                  <a:pt x="123031" y="187973"/>
                </a:lnTo>
                <a:lnTo>
                  <a:pt x="46994" y="246061"/>
                </a:lnTo>
                <a:lnTo>
                  <a:pt x="76038" y="152074"/>
                </a:lnTo>
                <a:close/>
              </a:path>
            </a:pathLst>
          </a:custGeom>
          <a:solidFill>
            <a:schemeClr val="bg1"/>
          </a:solidFill>
          <a:ln w="9525">
            <a:noFill/>
            <a:miter lim="800000"/>
            <a:headEnd/>
            <a:tailEnd/>
          </a:ln>
          <a:effectLst>
            <a:outerShdw dist="38100" dir="2700000" algn="tl" rotWithShape="0">
              <a:srgbClr val="808080">
                <a:alpha val="39999"/>
              </a:srgbClr>
            </a:outerShdw>
          </a:effectLst>
        </p:spPr>
        <p:txBody>
          <a:bodyPr anchor="ctr"/>
          <a:lstStyle/>
          <a:p>
            <a:pPr algn="ctr">
              <a:defRPr/>
            </a:pPr>
            <a:endParaRPr lang="en-US" sz="1350" dirty="0">
              <a:ln>
                <a:solidFill>
                  <a:schemeClr val="tx1"/>
                </a:solidFill>
              </a:ln>
            </a:endParaRPr>
          </a:p>
        </p:txBody>
      </p:sp>
      <p:sp>
        <p:nvSpPr>
          <p:cNvPr id="18" name="5-Point Star 13"/>
          <p:cNvSpPr>
            <a:spLocks noChangeArrowheads="1"/>
          </p:cNvSpPr>
          <p:nvPr/>
        </p:nvSpPr>
        <p:spPr bwMode="auto">
          <a:xfrm>
            <a:off x="7086600" y="4059365"/>
            <a:ext cx="292493" cy="284035"/>
          </a:xfrm>
          <a:custGeom>
            <a:avLst/>
            <a:gdLst>
              <a:gd name="T0" fmla="*/ 123031 w 246062"/>
              <a:gd name="T1" fmla="*/ 0 h 246062"/>
              <a:gd name="T2" fmla="*/ 0 w 246062"/>
              <a:gd name="T3" fmla="*/ 93987 h 246062"/>
              <a:gd name="T4" fmla="*/ 46994 w 246062"/>
              <a:gd name="T5" fmla="*/ 246061 h 246062"/>
              <a:gd name="T6" fmla="*/ 199068 w 246062"/>
              <a:gd name="T7" fmla="*/ 246061 h 246062"/>
              <a:gd name="T8" fmla="*/ 246062 w 246062"/>
              <a:gd name="T9" fmla="*/ 93987 h 246062"/>
              <a:gd name="T10" fmla="*/ 3 60000 65536"/>
              <a:gd name="T11" fmla="*/ 2 60000 65536"/>
              <a:gd name="T12" fmla="*/ 1 60000 65536"/>
              <a:gd name="T13" fmla="*/ 1 60000 65536"/>
              <a:gd name="T14" fmla="*/ 0 60000 65536"/>
              <a:gd name="T15" fmla="*/ 76038 w 246062"/>
              <a:gd name="T16" fmla="*/ 93988 h 246062"/>
              <a:gd name="T17" fmla="*/ 170024 w 246062"/>
              <a:gd name="T18" fmla="*/ 187973 h 246062"/>
            </a:gdLst>
            <a:ahLst/>
            <a:cxnLst>
              <a:cxn ang="T10">
                <a:pos x="T0" y="T1"/>
              </a:cxn>
              <a:cxn ang="T11">
                <a:pos x="T2" y="T3"/>
              </a:cxn>
              <a:cxn ang="T12">
                <a:pos x="T4" y="T5"/>
              </a:cxn>
              <a:cxn ang="T13">
                <a:pos x="T6" y="T7"/>
              </a:cxn>
              <a:cxn ang="T14">
                <a:pos x="T8" y="T9"/>
              </a:cxn>
            </a:cxnLst>
            <a:rect l="T15" t="T16" r="T17" b="T18"/>
            <a:pathLst>
              <a:path w="246062" h="246062">
                <a:moveTo>
                  <a:pt x="0" y="93987"/>
                </a:moveTo>
                <a:lnTo>
                  <a:pt x="93988" y="93988"/>
                </a:lnTo>
                <a:lnTo>
                  <a:pt x="123031" y="0"/>
                </a:lnTo>
                <a:lnTo>
                  <a:pt x="152074" y="93988"/>
                </a:lnTo>
                <a:lnTo>
                  <a:pt x="246062" y="93987"/>
                </a:lnTo>
                <a:lnTo>
                  <a:pt x="170024" y="152074"/>
                </a:lnTo>
                <a:lnTo>
                  <a:pt x="199068" y="246061"/>
                </a:lnTo>
                <a:lnTo>
                  <a:pt x="123031" y="187973"/>
                </a:lnTo>
                <a:lnTo>
                  <a:pt x="46994" y="246061"/>
                </a:lnTo>
                <a:lnTo>
                  <a:pt x="76038" y="152074"/>
                </a:lnTo>
                <a:close/>
              </a:path>
            </a:pathLst>
          </a:custGeom>
          <a:solidFill>
            <a:schemeClr val="bg1"/>
          </a:solidFill>
          <a:ln w="9525">
            <a:noFill/>
            <a:miter lim="800000"/>
            <a:headEnd/>
            <a:tailEnd/>
          </a:ln>
          <a:effectLst>
            <a:outerShdw dist="38100" dir="2700000" algn="tl" rotWithShape="0">
              <a:srgbClr val="808080">
                <a:alpha val="39999"/>
              </a:srgbClr>
            </a:outerShdw>
          </a:effectLst>
        </p:spPr>
        <p:txBody>
          <a:bodyPr anchor="ctr"/>
          <a:lstStyle/>
          <a:p>
            <a:pPr algn="ctr">
              <a:defRPr/>
            </a:pPr>
            <a:endParaRPr lang="en-US" sz="1350" dirty="0">
              <a:ln>
                <a:solidFill>
                  <a:schemeClr val="tx1"/>
                </a:solidFill>
              </a:ln>
            </a:endParaRPr>
          </a:p>
        </p:txBody>
      </p:sp>
      <p:sp>
        <p:nvSpPr>
          <p:cNvPr id="19" name="5-Point Star 13"/>
          <p:cNvSpPr>
            <a:spLocks noChangeArrowheads="1"/>
          </p:cNvSpPr>
          <p:nvPr/>
        </p:nvSpPr>
        <p:spPr bwMode="auto">
          <a:xfrm>
            <a:off x="7467600" y="4038600"/>
            <a:ext cx="292493" cy="284035"/>
          </a:xfrm>
          <a:custGeom>
            <a:avLst/>
            <a:gdLst>
              <a:gd name="T0" fmla="*/ 123031 w 246062"/>
              <a:gd name="T1" fmla="*/ 0 h 246062"/>
              <a:gd name="T2" fmla="*/ 0 w 246062"/>
              <a:gd name="T3" fmla="*/ 93987 h 246062"/>
              <a:gd name="T4" fmla="*/ 46994 w 246062"/>
              <a:gd name="T5" fmla="*/ 246061 h 246062"/>
              <a:gd name="T6" fmla="*/ 199068 w 246062"/>
              <a:gd name="T7" fmla="*/ 246061 h 246062"/>
              <a:gd name="T8" fmla="*/ 246062 w 246062"/>
              <a:gd name="T9" fmla="*/ 93987 h 246062"/>
              <a:gd name="T10" fmla="*/ 3 60000 65536"/>
              <a:gd name="T11" fmla="*/ 2 60000 65536"/>
              <a:gd name="T12" fmla="*/ 1 60000 65536"/>
              <a:gd name="T13" fmla="*/ 1 60000 65536"/>
              <a:gd name="T14" fmla="*/ 0 60000 65536"/>
              <a:gd name="T15" fmla="*/ 76038 w 246062"/>
              <a:gd name="T16" fmla="*/ 93988 h 246062"/>
              <a:gd name="T17" fmla="*/ 170024 w 246062"/>
              <a:gd name="T18" fmla="*/ 187973 h 246062"/>
            </a:gdLst>
            <a:ahLst/>
            <a:cxnLst>
              <a:cxn ang="T10">
                <a:pos x="T0" y="T1"/>
              </a:cxn>
              <a:cxn ang="T11">
                <a:pos x="T2" y="T3"/>
              </a:cxn>
              <a:cxn ang="T12">
                <a:pos x="T4" y="T5"/>
              </a:cxn>
              <a:cxn ang="T13">
                <a:pos x="T6" y="T7"/>
              </a:cxn>
              <a:cxn ang="T14">
                <a:pos x="T8" y="T9"/>
              </a:cxn>
            </a:cxnLst>
            <a:rect l="T15" t="T16" r="T17" b="T18"/>
            <a:pathLst>
              <a:path w="246062" h="246062">
                <a:moveTo>
                  <a:pt x="0" y="93987"/>
                </a:moveTo>
                <a:lnTo>
                  <a:pt x="93988" y="93988"/>
                </a:lnTo>
                <a:lnTo>
                  <a:pt x="123031" y="0"/>
                </a:lnTo>
                <a:lnTo>
                  <a:pt x="152074" y="93988"/>
                </a:lnTo>
                <a:lnTo>
                  <a:pt x="246062" y="93987"/>
                </a:lnTo>
                <a:lnTo>
                  <a:pt x="170024" y="152074"/>
                </a:lnTo>
                <a:lnTo>
                  <a:pt x="199068" y="246061"/>
                </a:lnTo>
                <a:lnTo>
                  <a:pt x="123031" y="187973"/>
                </a:lnTo>
                <a:lnTo>
                  <a:pt x="46994" y="246061"/>
                </a:lnTo>
                <a:lnTo>
                  <a:pt x="76038" y="152074"/>
                </a:lnTo>
                <a:close/>
              </a:path>
            </a:pathLst>
          </a:custGeom>
          <a:solidFill>
            <a:schemeClr val="bg1"/>
          </a:solidFill>
          <a:ln w="9525">
            <a:noFill/>
            <a:miter lim="800000"/>
            <a:headEnd/>
            <a:tailEnd/>
          </a:ln>
          <a:effectLst>
            <a:outerShdw dist="38100" dir="2700000" algn="tl" rotWithShape="0">
              <a:srgbClr val="808080">
                <a:alpha val="39999"/>
              </a:srgbClr>
            </a:outerShdw>
          </a:effectLst>
        </p:spPr>
        <p:txBody>
          <a:bodyPr anchor="ctr"/>
          <a:lstStyle/>
          <a:p>
            <a:pPr algn="ctr">
              <a:defRPr/>
            </a:pPr>
            <a:endParaRPr lang="en-US" sz="1350" dirty="0">
              <a:ln>
                <a:solidFill>
                  <a:schemeClr val="tx1"/>
                </a:solidFill>
              </a:ln>
            </a:endParaRPr>
          </a:p>
        </p:txBody>
      </p:sp>
      <p:sp>
        <p:nvSpPr>
          <p:cNvPr id="21" name="5-Point Star 13"/>
          <p:cNvSpPr>
            <a:spLocks noChangeArrowheads="1"/>
          </p:cNvSpPr>
          <p:nvPr/>
        </p:nvSpPr>
        <p:spPr bwMode="auto">
          <a:xfrm>
            <a:off x="4397886" y="2590800"/>
            <a:ext cx="292493" cy="284035"/>
          </a:xfrm>
          <a:custGeom>
            <a:avLst/>
            <a:gdLst>
              <a:gd name="T0" fmla="*/ 123031 w 246062"/>
              <a:gd name="T1" fmla="*/ 0 h 246062"/>
              <a:gd name="T2" fmla="*/ 0 w 246062"/>
              <a:gd name="T3" fmla="*/ 93987 h 246062"/>
              <a:gd name="T4" fmla="*/ 46994 w 246062"/>
              <a:gd name="T5" fmla="*/ 246061 h 246062"/>
              <a:gd name="T6" fmla="*/ 199068 w 246062"/>
              <a:gd name="T7" fmla="*/ 246061 h 246062"/>
              <a:gd name="T8" fmla="*/ 246062 w 246062"/>
              <a:gd name="T9" fmla="*/ 93987 h 246062"/>
              <a:gd name="T10" fmla="*/ 3 60000 65536"/>
              <a:gd name="T11" fmla="*/ 2 60000 65536"/>
              <a:gd name="T12" fmla="*/ 1 60000 65536"/>
              <a:gd name="T13" fmla="*/ 1 60000 65536"/>
              <a:gd name="T14" fmla="*/ 0 60000 65536"/>
              <a:gd name="T15" fmla="*/ 76038 w 246062"/>
              <a:gd name="T16" fmla="*/ 93988 h 246062"/>
              <a:gd name="T17" fmla="*/ 170024 w 246062"/>
              <a:gd name="T18" fmla="*/ 187973 h 246062"/>
            </a:gdLst>
            <a:ahLst/>
            <a:cxnLst>
              <a:cxn ang="T10">
                <a:pos x="T0" y="T1"/>
              </a:cxn>
              <a:cxn ang="T11">
                <a:pos x="T2" y="T3"/>
              </a:cxn>
              <a:cxn ang="T12">
                <a:pos x="T4" y="T5"/>
              </a:cxn>
              <a:cxn ang="T13">
                <a:pos x="T6" y="T7"/>
              </a:cxn>
              <a:cxn ang="T14">
                <a:pos x="T8" y="T9"/>
              </a:cxn>
            </a:cxnLst>
            <a:rect l="T15" t="T16" r="T17" b="T18"/>
            <a:pathLst>
              <a:path w="246062" h="246062">
                <a:moveTo>
                  <a:pt x="0" y="93987"/>
                </a:moveTo>
                <a:lnTo>
                  <a:pt x="93988" y="93988"/>
                </a:lnTo>
                <a:lnTo>
                  <a:pt x="123031" y="0"/>
                </a:lnTo>
                <a:lnTo>
                  <a:pt x="152074" y="93988"/>
                </a:lnTo>
                <a:lnTo>
                  <a:pt x="246062" y="93987"/>
                </a:lnTo>
                <a:lnTo>
                  <a:pt x="170024" y="152074"/>
                </a:lnTo>
                <a:lnTo>
                  <a:pt x="199068" y="246061"/>
                </a:lnTo>
                <a:lnTo>
                  <a:pt x="123031" y="187973"/>
                </a:lnTo>
                <a:lnTo>
                  <a:pt x="46994" y="246061"/>
                </a:lnTo>
                <a:lnTo>
                  <a:pt x="76038" y="152074"/>
                </a:lnTo>
                <a:close/>
              </a:path>
            </a:pathLst>
          </a:custGeom>
          <a:solidFill>
            <a:schemeClr val="bg1"/>
          </a:solidFill>
          <a:ln w="9525">
            <a:noFill/>
            <a:miter lim="800000"/>
            <a:headEnd/>
            <a:tailEnd/>
          </a:ln>
          <a:effectLst>
            <a:outerShdw dist="38100" dir="2700000" algn="tl" rotWithShape="0">
              <a:srgbClr val="808080">
                <a:alpha val="39999"/>
              </a:srgbClr>
            </a:outerShdw>
          </a:effectLst>
        </p:spPr>
        <p:txBody>
          <a:bodyPr anchor="ctr"/>
          <a:lstStyle/>
          <a:p>
            <a:pPr algn="ctr">
              <a:defRPr/>
            </a:pPr>
            <a:endParaRPr lang="en-US" sz="1350" dirty="0">
              <a:ln>
                <a:solidFill>
                  <a:schemeClr val="tx1"/>
                </a:solidFill>
              </a:ln>
            </a:endParaRPr>
          </a:p>
        </p:txBody>
      </p:sp>
      <p:sp>
        <p:nvSpPr>
          <p:cNvPr id="22" name="5-Point Star 13"/>
          <p:cNvSpPr>
            <a:spLocks noChangeArrowheads="1"/>
          </p:cNvSpPr>
          <p:nvPr/>
        </p:nvSpPr>
        <p:spPr bwMode="auto">
          <a:xfrm>
            <a:off x="6324599" y="5269467"/>
            <a:ext cx="292493" cy="284035"/>
          </a:xfrm>
          <a:custGeom>
            <a:avLst/>
            <a:gdLst>
              <a:gd name="T0" fmla="*/ 123031 w 246062"/>
              <a:gd name="T1" fmla="*/ 0 h 246062"/>
              <a:gd name="T2" fmla="*/ 0 w 246062"/>
              <a:gd name="T3" fmla="*/ 93987 h 246062"/>
              <a:gd name="T4" fmla="*/ 46994 w 246062"/>
              <a:gd name="T5" fmla="*/ 246061 h 246062"/>
              <a:gd name="T6" fmla="*/ 199068 w 246062"/>
              <a:gd name="T7" fmla="*/ 246061 h 246062"/>
              <a:gd name="T8" fmla="*/ 246062 w 246062"/>
              <a:gd name="T9" fmla="*/ 93987 h 246062"/>
              <a:gd name="T10" fmla="*/ 3 60000 65536"/>
              <a:gd name="T11" fmla="*/ 2 60000 65536"/>
              <a:gd name="T12" fmla="*/ 1 60000 65536"/>
              <a:gd name="T13" fmla="*/ 1 60000 65536"/>
              <a:gd name="T14" fmla="*/ 0 60000 65536"/>
              <a:gd name="T15" fmla="*/ 76038 w 246062"/>
              <a:gd name="T16" fmla="*/ 93988 h 246062"/>
              <a:gd name="T17" fmla="*/ 170024 w 246062"/>
              <a:gd name="T18" fmla="*/ 187973 h 246062"/>
            </a:gdLst>
            <a:ahLst/>
            <a:cxnLst>
              <a:cxn ang="T10">
                <a:pos x="T0" y="T1"/>
              </a:cxn>
              <a:cxn ang="T11">
                <a:pos x="T2" y="T3"/>
              </a:cxn>
              <a:cxn ang="T12">
                <a:pos x="T4" y="T5"/>
              </a:cxn>
              <a:cxn ang="T13">
                <a:pos x="T6" y="T7"/>
              </a:cxn>
              <a:cxn ang="T14">
                <a:pos x="T8" y="T9"/>
              </a:cxn>
            </a:cxnLst>
            <a:rect l="T15" t="T16" r="T17" b="T18"/>
            <a:pathLst>
              <a:path w="246062" h="246062">
                <a:moveTo>
                  <a:pt x="0" y="93987"/>
                </a:moveTo>
                <a:lnTo>
                  <a:pt x="93988" y="93988"/>
                </a:lnTo>
                <a:lnTo>
                  <a:pt x="123031" y="0"/>
                </a:lnTo>
                <a:lnTo>
                  <a:pt x="152074" y="93988"/>
                </a:lnTo>
                <a:lnTo>
                  <a:pt x="246062" y="93987"/>
                </a:lnTo>
                <a:lnTo>
                  <a:pt x="170024" y="152074"/>
                </a:lnTo>
                <a:lnTo>
                  <a:pt x="199068" y="246061"/>
                </a:lnTo>
                <a:lnTo>
                  <a:pt x="123031" y="187973"/>
                </a:lnTo>
                <a:lnTo>
                  <a:pt x="46994" y="246061"/>
                </a:lnTo>
                <a:lnTo>
                  <a:pt x="76038" y="152074"/>
                </a:lnTo>
                <a:close/>
              </a:path>
            </a:pathLst>
          </a:custGeom>
          <a:solidFill>
            <a:schemeClr val="bg1"/>
          </a:solidFill>
          <a:ln w="9525">
            <a:noFill/>
            <a:miter lim="800000"/>
            <a:headEnd/>
            <a:tailEnd/>
          </a:ln>
          <a:effectLst>
            <a:outerShdw dist="38100" dir="2700000" algn="tl" rotWithShape="0">
              <a:srgbClr val="808080">
                <a:alpha val="39999"/>
              </a:srgbClr>
            </a:outerShdw>
          </a:effectLst>
        </p:spPr>
        <p:txBody>
          <a:bodyPr anchor="ctr"/>
          <a:lstStyle/>
          <a:p>
            <a:pPr algn="ctr">
              <a:defRPr/>
            </a:pPr>
            <a:endParaRPr lang="en-US" sz="1350" dirty="0">
              <a:ln>
                <a:solidFill>
                  <a:schemeClr val="tx1"/>
                </a:solidFill>
              </a:ln>
            </a:endParaRPr>
          </a:p>
        </p:txBody>
      </p:sp>
      <p:pic>
        <p:nvPicPr>
          <p:cNvPr id="2" name="Picture 1"/>
          <p:cNvPicPr>
            <a:picLocks noChangeAspect="1"/>
          </p:cNvPicPr>
          <p:nvPr/>
        </p:nvPicPr>
        <p:blipFill>
          <a:blip r:embed="rId7"/>
          <a:stretch>
            <a:fillRect/>
          </a:stretch>
        </p:blipFill>
        <p:spPr>
          <a:xfrm>
            <a:off x="5856040" y="5087492"/>
            <a:ext cx="323116" cy="317019"/>
          </a:xfrm>
          <a:prstGeom prst="rect">
            <a:avLst/>
          </a:prstGeom>
        </p:spPr>
      </p:pic>
      <p:pic>
        <p:nvPicPr>
          <p:cNvPr id="3" name="Picture 2"/>
          <p:cNvPicPr>
            <a:picLocks noChangeAspect="1"/>
          </p:cNvPicPr>
          <p:nvPr/>
        </p:nvPicPr>
        <p:blipFill>
          <a:blip r:embed="rId8"/>
          <a:stretch>
            <a:fillRect/>
          </a:stretch>
        </p:blipFill>
        <p:spPr>
          <a:xfrm>
            <a:off x="7913798" y="5518197"/>
            <a:ext cx="323116" cy="310923"/>
          </a:xfrm>
          <a:prstGeom prst="rect">
            <a:avLst/>
          </a:prstGeom>
        </p:spPr>
      </p:pic>
      <p:pic>
        <p:nvPicPr>
          <p:cNvPr id="4" name="Picture 3"/>
          <p:cNvPicPr>
            <a:picLocks noChangeAspect="1"/>
          </p:cNvPicPr>
          <p:nvPr/>
        </p:nvPicPr>
        <p:blipFill>
          <a:blip r:embed="rId8"/>
          <a:stretch>
            <a:fillRect/>
          </a:stretch>
        </p:blipFill>
        <p:spPr>
          <a:xfrm>
            <a:off x="8382000" y="3768773"/>
            <a:ext cx="323116" cy="310923"/>
          </a:xfrm>
          <a:prstGeom prst="rect">
            <a:avLst/>
          </a:prstGeom>
        </p:spPr>
      </p:pic>
      <p:pic>
        <p:nvPicPr>
          <p:cNvPr id="5" name="Picture 4"/>
          <p:cNvPicPr>
            <a:picLocks noChangeAspect="1"/>
          </p:cNvPicPr>
          <p:nvPr/>
        </p:nvPicPr>
        <p:blipFill>
          <a:blip r:embed="rId9"/>
          <a:stretch>
            <a:fillRect/>
          </a:stretch>
        </p:blipFill>
        <p:spPr>
          <a:xfrm>
            <a:off x="6342834" y="4963093"/>
            <a:ext cx="323116" cy="310923"/>
          </a:xfrm>
          <a:prstGeom prst="rect">
            <a:avLst/>
          </a:prstGeom>
        </p:spPr>
      </p:pic>
      <p:pic>
        <p:nvPicPr>
          <p:cNvPr id="6" name="Picture 5"/>
          <p:cNvPicPr>
            <a:picLocks noChangeAspect="1"/>
          </p:cNvPicPr>
          <p:nvPr/>
        </p:nvPicPr>
        <p:blipFill>
          <a:blip r:embed="rId9"/>
          <a:stretch>
            <a:fillRect/>
          </a:stretch>
        </p:blipFill>
        <p:spPr>
          <a:xfrm>
            <a:off x="5694482" y="4187938"/>
            <a:ext cx="323116" cy="310923"/>
          </a:xfrm>
          <a:prstGeom prst="rect">
            <a:avLst/>
          </a:prstGeom>
        </p:spPr>
      </p:pic>
      <p:pic>
        <p:nvPicPr>
          <p:cNvPr id="7" name="Picture 6"/>
          <p:cNvPicPr>
            <a:picLocks noChangeAspect="1"/>
          </p:cNvPicPr>
          <p:nvPr/>
        </p:nvPicPr>
        <p:blipFill>
          <a:blip r:embed="rId9"/>
          <a:stretch>
            <a:fillRect/>
          </a:stretch>
        </p:blipFill>
        <p:spPr>
          <a:xfrm>
            <a:off x="4433875" y="3060119"/>
            <a:ext cx="323116" cy="310923"/>
          </a:xfrm>
          <a:prstGeom prst="rect">
            <a:avLst/>
          </a:prstGeom>
        </p:spPr>
      </p:pic>
      <p:pic>
        <p:nvPicPr>
          <p:cNvPr id="11" name="Picture 10"/>
          <p:cNvPicPr>
            <a:picLocks noChangeAspect="1"/>
          </p:cNvPicPr>
          <p:nvPr/>
        </p:nvPicPr>
        <p:blipFill>
          <a:blip r:embed="rId9"/>
          <a:stretch>
            <a:fillRect/>
          </a:stretch>
        </p:blipFill>
        <p:spPr>
          <a:xfrm>
            <a:off x="6362036" y="4697881"/>
            <a:ext cx="323116" cy="310923"/>
          </a:xfrm>
          <a:prstGeom prst="rect">
            <a:avLst/>
          </a:prstGeom>
        </p:spPr>
      </p:pic>
      <p:pic>
        <p:nvPicPr>
          <p:cNvPr id="25" name="Picture 24"/>
          <p:cNvPicPr>
            <a:picLocks noChangeAspect="1"/>
          </p:cNvPicPr>
          <p:nvPr/>
        </p:nvPicPr>
        <p:blipFill>
          <a:blip r:embed="rId9"/>
          <a:stretch>
            <a:fillRect/>
          </a:stretch>
        </p:blipFill>
        <p:spPr>
          <a:xfrm>
            <a:off x="6559492" y="3605578"/>
            <a:ext cx="323116" cy="310923"/>
          </a:xfrm>
          <a:prstGeom prst="rect">
            <a:avLst/>
          </a:prstGeom>
        </p:spPr>
      </p:pic>
    </p:spTree>
    <p:extLst>
      <p:ext uri="{BB962C8B-B14F-4D97-AF65-F5344CB8AC3E}">
        <p14:creationId xmlns:p14="http://schemas.microsoft.com/office/powerpoint/2010/main" val="381415429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8000">
              <a:schemeClr val="bg1"/>
            </a:gs>
            <a:gs pos="100000">
              <a:schemeClr val="bg1">
                <a:lumMod val="85000"/>
              </a:schemeClr>
            </a:gs>
            <a:gs pos="89000">
              <a:srgbClr val="EEEEEE"/>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7315200" cy="914400"/>
          </a:xfrm>
        </p:spPr>
        <p:txBody>
          <a:bodyPr/>
          <a:lstStyle/>
          <a:p>
            <a:pPr algn="ctr">
              <a:defRPr/>
            </a:pPr>
            <a:r>
              <a:rPr lang="en-US" sz="3800" b="1" dirty="0">
                <a:solidFill>
                  <a:srgbClr val="00518E"/>
                </a:solidFill>
              </a:rPr>
              <a:t>What is</a:t>
            </a:r>
            <a:br>
              <a:rPr lang="en-US" sz="3800" b="1" dirty="0">
                <a:solidFill>
                  <a:srgbClr val="00518E"/>
                </a:solidFill>
              </a:rPr>
            </a:br>
            <a:r>
              <a:rPr lang="en-US" sz="3800" b="1" dirty="0">
                <a:solidFill>
                  <a:srgbClr val="00518E"/>
                </a:solidFill>
              </a:rPr>
              <a:t>Social and Emotional Learning?</a:t>
            </a:r>
          </a:p>
        </p:txBody>
      </p:sp>
      <p:sp>
        <p:nvSpPr>
          <p:cNvPr id="5" name="Slide Number Placeholder 4"/>
          <p:cNvSpPr>
            <a:spLocks noGrp="1"/>
          </p:cNvSpPr>
          <p:nvPr>
            <p:ph type="sldNum" sz="quarter" idx="10"/>
          </p:nvPr>
        </p:nvSpPr>
        <p:spPr/>
        <p:txBody>
          <a:bodyPr/>
          <a:lstStyle/>
          <a:p>
            <a:pPr>
              <a:defRPr/>
            </a:pPr>
            <a:fld id="{973CDEF9-4701-4AB2-BBAB-0DE02A4C2F63}" type="slidenum">
              <a:rPr lang="en-US" smtClean="0">
                <a:solidFill>
                  <a:prstClr val="black">
                    <a:tint val="75000"/>
                  </a:prstClr>
                </a:solidFill>
              </a:rPr>
              <a:pPr>
                <a:defRPr/>
              </a:pPr>
              <a:t>6</a:t>
            </a:fld>
            <a:endParaRPr lang="en-US" dirty="0">
              <a:solidFill>
                <a:prstClr val="black">
                  <a:tint val="75000"/>
                </a:prstClr>
              </a:solidFill>
            </a:endParaRPr>
          </a:p>
        </p:txBody>
      </p:sp>
      <p:sp>
        <p:nvSpPr>
          <p:cNvPr id="7" name="Rectangle 6"/>
          <p:cNvSpPr/>
          <p:nvPr/>
        </p:nvSpPr>
        <p:spPr>
          <a:xfrm>
            <a:off x="1143000" y="2135862"/>
            <a:ext cx="5143500" cy="4093428"/>
          </a:xfrm>
          <a:prstGeom prst="rect">
            <a:avLst/>
          </a:prstGeom>
        </p:spPr>
        <p:txBody>
          <a:bodyPr wrap="square">
            <a:spAutoFit/>
          </a:bodyPr>
          <a:lstStyle/>
          <a:p>
            <a:pPr fontAlgn="base">
              <a:spcBef>
                <a:spcPct val="0"/>
              </a:spcBef>
              <a:spcAft>
                <a:spcPct val="0"/>
              </a:spcAft>
            </a:pPr>
            <a:r>
              <a:rPr lang="en-US" sz="2600" b="1" dirty="0">
                <a:solidFill>
                  <a:prstClr val="black"/>
                </a:solidFill>
                <a:cs typeface="Arial" charset="0"/>
              </a:rPr>
              <a:t>SEL </a:t>
            </a:r>
            <a:r>
              <a:rPr lang="en-US" sz="2600" dirty="0">
                <a:solidFill>
                  <a:prstClr val="black"/>
                </a:solidFill>
                <a:cs typeface="Arial" charset="0"/>
              </a:rPr>
              <a:t>involves </a:t>
            </a:r>
            <a:r>
              <a:rPr lang="en-US" sz="2600" b="1" dirty="0">
                <a:solidFill>
                  <a:prstClr val="black"/>
                </a:solidFill>
                <a:cs typeface="Arial" charset="0"/>
              </a:rPr>
              <a:t>processes</a:t>
            </a:r>
            <a:r>
              <a:rPr lang="en-US" sz="2600" dirty="0">
                <a:solidFill>
                  <a:prstClr val="black"/>
                </a:solidFill>
                <a:cs typeface="Arial" charset="0"/>
              </a:rPr>
              <a:t> through which </a:t>
            </a:r>
            <a:r>
              <a:rPr lang="en-US" sz="2600" b="1" dirty="0">
                <a:solidFill>
                  <a:prstClr val="black"/>
                </a:solidFill>
                <a:cs typeface="Arial" charset="0"/>
              </a:rPr>
              <a:t>children and adults </a:t>
            </a:r>
            <a:r>
              <a:rPr lang="en-US" sz="2600" dirty="0">
                <a:solidFill>
                  <a:prstClr val="black"/>
                </a:solidFill>
                <a:cs typeface="Arial" charset="0"/>
              </a:rPr>
              <a:t>develop fundamental emotional and social </a:t>
            </a:r>
            <a:r>
              <a:rPr lang="en-US" sz="2600" b="1" dirty="0">
                <a:solidFill>
                  <a:prstClr val="black"/>
                </a:solidFill>
                <a:cs typeface="Arial" charset="0"/>
              </a:rPr>
              <a:t>competencies</a:t>
            </a:r>
            <a:r>
              <a:rPr lang="en-US" sz="2600" dirty="0">
                <a:solidFill>
                  <a:prstClr val="black"/>
                </a:solidFill>
                <a:cs typeface="Arial" charset="0"/>
              </a:rPr>
              <a:t> to </a:t>
            </a:r>
            <a:r>
              <a:rPr lang="en-US" sz="2600" b="1" dirty="0">
                <a:solidFill>
                  <a:prstClr val="black"/>
                </a:solidFill>
                <a:cs typeface="Arial" charset="0"/>
              </a:rPr>
              <a:t>understand and manage emotions, set and achieve positive goals, feel and show empathy for others, establish and maintain positive relationships</a:t>
            </a:r>
            <a:r>
              <a:rPr lang="en-US" sz="2600" dirty="0">
                <a:solidFill>
                  <a:prstClr val="black"/>
                </a:solidFill>
                <a:cs typeface="Arial" charset="0"/>
              </a:rPr>
              <a:t>, and </a:t>
            </a:r>
            <a:r>
              <a:rPr lang="en-US" sz="2600" b="1" dirty="0">
                <a:solidFill>
                  <a:prstClr val="black"/>
                </a:solidFill>
                <a:cs typeface="Arial" charset="0"/>
              </a:rPr>
              <a:t>make responsible decisions</a:t>
            </a:r>
            <a:r>
              <a:rPr lang="en-US" sz="2600" dirty="0">
                <a:solidFill>
                  <a:prstClr val="black"/>
                </a:solidFill>
                <a:cs typeface="Arial" charset="0"/>
              </a:rPr>
              <a:t>. </a:t>
            </a:r>
          </a:p>
          <a:p>
            <a:pPr fontAlgn="base">
              <a:spcBef>
                <a:spcPct val="0"/>
              </a:spcBef>
              <a:spcAft>
                <a:spcPct val="0"/>
              </a:spcAft>
            </a:pPr>
            <a:endParaRPr lang="en-US" sz="2600" dirty="0">
              <a:solidFill>
                <a:prstClr val="black"/>
              </a:solidFill>
              <a:cs typeface="Arial"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8343" y="3543181"/>
            <a:ext cx="1898456" cy="1257419"/>
          </a:xfrm>
          <a:prstGeom prst="rect">
            <a:avLst/>
          </a:prstGeom>
        </p:spPr>
      </p:pic>
      <p:pic>
        <p:nvPicPr>
          <p:cNvPr id="8" name="Picture 2" descr="C:\Users\mserbe\Desktop\Austin School Visit2.JPG"/>
          <p:cNvPicPr>
            <a:picLocks noChangeAspect="1" noChangeArrowheads="1"/>
          </p:cNvPicPr>
          <p:nvPr/>
        </p:nvPicPr>
        <p:blipFill>
          <a:blip r:embed="rId5" cstate="print"/>
          <a:srcRect/>
          <a:stretch>
            <a:fillRect/>
          </a:stretch>
        </p:blipFill>
        <p:spPr bwMode="auto">
          <a:xfrm>
            <a:off x="6796739" y="4929068"/>
            <a:ext cx="1890059" cy="1252164"/>
          </a:xfrm>
          <a:prstGeom prst="rect">
            <a:avLst/>
          </a:prstGeom>
          <a:noFill/>
        </p:spPr>
      </p:pic>
      <p:pic>
        <p:nvPicPr>
          <p:cNvPr id="9" name="Picture 8" descr="0000019056-iStock_000003470902Small.jpg"/>
          <p:cNvPicPr>
            <a:picLocks noChangeAspect="1"/>
          </p:cNvPicPr>
          <p:nvPr/>
        </p:nvPicPr>
        <p:blipFill rotWithShape="1">
          <a:blip r:embed="rId6" cstate="print"/>
          <a:srcRect b="3982"/>
          <a:stretch/>
        </p:blipFill>
        <p:spPr>
          <a:xfrm>
            <a:off x="6796740" y="2126768"/>
            <a:ext cx="1890059" cy="1359837"/>
          </a:xfrm>
          <a:prstGeom prst="rect">
            <a:avLst/>
          </a:prstGeom>
          <a:solidFill>
            <a:sysClr val="windowText" lastClr="000000">
              <a:lumMod val="65000"/>
              <a:lumOff val="35000"/>
            </a:sysClr>
          </a:solidFill>
          <a:ln>
            <a:noFill/>
          </a:ln>
        </p:spPr>
      </p:pic>
    </p:spTree>
    <p:extLst>
      <p:ext uri="{BB962C8B-B14F-4D97-AF65-F5344CB8AC3E}">
        <p14:creationId xmlns:p14="http://schemas.microsoft.com/office/powerpoint/2010/main" val="42465181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8000">
              <a:schemeClr val="bg1"/>
            </a:gs>
            <a:gs pos="100000">
              <a:schemeClr val="bg1">
                <a:lumMod val="85000"/>
              </a:schemeClr>
            </a:gs>
            <a:gs pos="89000">
              <a:srgbClr val="EEEEEE"/>
            </a:gs>
          </a:gsLst>
          <a:lin ang="5400000" scaled="0"/>
        </a:gradFill>
        <a:effectLst/>
      </p:bgPr>
    </p:bg>
    <p:spTree>
      <p:nvGrpSpPr>
        <p:cNvPr id="1" name=""/>
        <p:cNvGrpSpPr/>
        <p:nvPr/>
      </p:nvGrpSpPr>
      <p:grpSpPr>
        <a:xfrm>
          <a:off x="0" y="0"/>
          <a:ext cx="0" cy="0"/>
          <a:chOff x="0" y="0"/>
          <a:chExt cx="0" cy="0"/>
        </a:xfrm>
      </p:grpSpPr>
      <p:sp>
        <p:nvSpPr>
          <p:cNvPr id="40962" name="Rectangle 3"/>
          <p:cNvSpPr>
            <a:spLocks noGrp="1" noChangeArrowheads="1"/>
          </p:cNvSpPr>
          <p:nvPr>
            <p:ph idx="4294967295"/>
          </p:nvPr>
        </p:nvSpPr>
        <p:spPr>
          <a:xfrm>
            <a:off x="762001" y="2133600"/>
            <a:ext cx="8382000" cy="1295400"/>
          </a:xfrm>
        </p:spPr>
        <p:txBody>
          <a:bodyPr/>
          <a:lstStyle/>
          <a:p>
            <a:pPr algn="ctr" eaLnBrk="1" hangingPunct="1">
              <a:buFont typeface="Zapf Dingbats"/>
              <a:buNone/>
            </a:pPr>
            <a:r>
              <a:rPr lang="en-US" sz="4000" b="1" dirty="0">
                <a:solidFill>
                  <a:srgbClr val="00518E"/>
                </a:solidFill>
              </a:rPr>
              <a:t>“Five Keys to Successful SEL”</a:t>
            </a:r>
          </a:p>
          <a:p>
            <a:pPr algn="ctr" eaLnBrk="1" hangingPunct="1">
              <a:buFont typeface="Zapf Dingbats"/>
              <a:buNone/>
            </a:pPr>
            <a:r>
              <a:rPr lang="en-US" sz="2000" b="1" dirty="0">
                <a:solidFill>
                  <a:srgbClr val="FF6600"/>
                </a:solidFill>
                <a:hlinkClick r:id="rId4"/>
              </a:rPr>
              <a:t>https://www.youtube.com/watch?v=DqNn9qWoO1M</a:t>
            </a:r>
            <a:endParaRPr lang="en-US" sz="2800" b="1" dirty="0"/>
          </a:p>
          <a:p>
            <a:pPr marL="0" indent="0" eaLnBrk="1" hangingPunct="1">
              <a:buNone/>
            </a:pPr>
            <a:endParaRPr lang="en-US" sz="2800" b="1" dirty="0"/>
          </a:p>
          <a:p>
            <a:pPr algn="ctr" eaLnBrk="1" hangingPunct="1">
              <a:buFont typeface="Zapf Dingbats"/>
              <a:buNone/>
            </a:pPr>
            <a:endParaRPr lang="en-US" sz="3700" b="1" dirty="0"/>
          </a:p>
          <a:p>
            <a:pPr algn="ctr" eaLnBrk="1" hangingPunct="1">
              <a:buFont typeface="Zapf Dingbats"/>
              <a:buNone/>
            </a:pPr>
            <a:endParaRPr lang="en-US" sz="3700" b="1" dirty="0"/>
          </a:p>
        </p:txBody>
      </p:sp>
      <p:sp>
        <p:nvSpPr>
          <p:cNvPr id="10" name="Slide Number Placeholder 9"/>
          <p:cNvSpPr>
            <a:spLocks noGrp="1"/>
          </p:cNvSpPr>
          <p:nvPr>
            <p:ph type="sldNum" sz="quarter" idx="4294967295"/>
          </p:nvPr>
        </p:nvSpPr>
        <p:spPr>
          <a:xfrm>
            <a:off x="7010400" y="6492875"/>
            <a:ext cx="2133600" cy="365125"/>
          </a:xfrm>
        </p:spPr>
        <p:txBody>
          <a:bodyPr/>
          <a:lstStyle/>
          <a:p>
            <a:pPr>
              <a:defRPr/>
            </a:pPr>
            <a:fld id="{15A5D444-CE5E-44BB-8F29-D377FA5FF328}" type="slidenum">
              <a:rPr lang="en-US" smtClean="0">
                <a:solidFill>
                  <a:prstClr val="black">
                    <a:tint val="75000"/>
                  </a:prstClr>
                </a:solidFill>
              </a:rPr>
              <a:pPr>
                <a:defRPr/>
              </a:pPr>
              <a:t>7</a:t>
            </a:fld>
            <a:endParaRPr lang="en-US" dirty="0">
              <a:solidFill>
                <a:prstClr val="black">
                  <a:tint val="75000"/>
                </a:prstClr>
              </a:solidFill>
            </a:endParaRPr>
          </a:p>
        </p:txBody>
      </p:sp>
      <p:sp>
        <p:nvSpPr>
          <p:cNvPr id="3" name="TextBox 2"/>
          <p:cNvSpPr txBox="1"/>
          <p:nvPr/>
        </p:nvSpPr>
        <p:spPr>
          <a:xfrm>
            <a:off x="1143000" y="3880009"/>
            <a:ext cx="7772400" cy="2215991"/>
          </a:xfrm>
          <a:prstGeom prst="rect">
            <a:avLst/>
          </a:prstGeom>
          <a:noFill/>
        </p:spPr>
        <p:txBody>
          <a:bodyPr wrap="square" rtlCol="0">
            <a:spAutoFit/>
          </a:bodyPr>
          <a:lstStyle/>
          <a:p>
            <a:r>
              <a:rPr lang="en-US" sz="2400" b="1" dirty="0"/>
              <a:t>As you watch this video, think about the following:</a:t>
            </a:r>
          </a:p>
          <a:p>
            <a:endParaRPr lang="en-US" sz="2400" dirty="0"/>
          </a:p>
          <a:p>
            <a:pPr marL="342900" indent="-342900">
              <a:buFont typeface="Arial" panose="020B0604020202020204" pitchFamily="34" charset="0"/>
              <a:buChar char="•"/>
            </a:pPr>
            <a:r>
              <a:rPr lang="en-US" sz="2400" b="1" dirty="0"/>
              <a:t>What are students doing?</a:t>
            </a:r>
          </a:p>
          <a:p>
            <a:pPr marL="342900" indent="-342900">
              <a:buFont typeface="Arial" panose="020B0604020202020204" pitchFamily="34" charset="0"/>
              <a:buChar char="•"/>
            </a:pPr>
            <a:r>
              <a:rPr lang="en-US" sz="2400" b="1" dirty="0"/>
              <a:t>What do adults say about SEL?</a:t>
            </a:r>
          </a:p>
          <a:p>
            <a:pPr marL="342900" indent="-342900">
              <a:buFont typeface="Arial" panose="020B0604020202020204" pitchFamily="34" charset="0"/>
              <a:buChar char="•"/>
            </a:pPr>
            <a:r>
              <a:rPr lang="en-US" sz="2400" b="1" dirty="0"/>
              <a:t>How would SEL look in your school?</a:t>
            </a:r>
          </a:p>
          <a:p>
            <a:endParaRPr lang="en-US" dirty="0"/>
          </a:p>
        </p:txBody>
      </p:sp>
      <p:pic>
        <p:nvPicPr>
          <p:cNvPr id="6146" name="Picture 2" descr="http://www.arkansased.gov/public/userfiles/Learning_Services/image%20files/edutopi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4037" y="762000"/>
            <a:ext cx="2976563" cy="724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3070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1892300" y="838200"/>
            <a:ext cx="5715000" cy="571500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cs typeface="Arial" charset="0"/>
            </a:endParaRPr>
          </a:p>
        </p:txBody>
      </p:sp>
      <p:sp>
        <p:nvSpPr>
          <p:cNvPr id="25" name="Oval 24"/>
          <p:cNvSpPr/>
          <p:nvPr/>
        </p:nvSpPr>
        <p:spPr>
          <a:xfrm>
            <a:off x="2349500" y="1318280"/>
            <a:ext cx="4800600" cy="4800600"/>
          </a:xfrm>
          <a:prstGeom prst="ellipse">
            <a:avLst/>
          </a:prstGeom>
          <a:solidFill>
            <a:srgbClr val="4F81BD">
              <a:lumMod val="75000"/>
            </a:srgbClr>
          </a:solidFill>
          <a:ln w="25400" cap="flat" cmpd="sng" algn="ctr">
            <a:solidFill>
              <a:srgbClr val="4F81BD">
                <a:shade val="50000"/>
              </a:srgbClr>
            </a:solidFill>
            <a:prstDash val="solid"/>
          </a:ln>
          <a:effectLst/>
        </p:spPr>
        <p:txBody>
          <a:bodyPr rtlCol="0" anchor="ctr"/>
          <a:lstStyle/>
          <a:p>
            <a:pPr algn="ctr">
              <a:defRPr/>
            </a:pPr>
            <a:r>
              <a:rPr lang="en-US" b="1" kern="0" dirty="0">
                <a:solidFill>
                  <a:srgbClr val="4F81BD">
                    <a:lumMod val="20000"/>
                    <a:lumOff val="80000"/>
                  </a:srgbClr>
                </a:solidFill>
                <a:cs typeface="Arial" charset="0"/>
              </a:rPr>
              <a:t>SEL CURRICULUM &amp; INSTRUCTION</a:t>
            </a:r>
          </a:p>
        </p:txBody>
      </p:sp>
      <p:sp>
        <p:nvSpPr>
          <p:cNvPr id="26" name="Oval 25"/>
          <p:cNvSpPr/>
          <p:nvPr/>
        </p:nvSpPr>
        <p:spPr>
          <a:xfrm>
            <a:off x="2654300" y="1661180"/>
            <a:ext cx="4191000" cy="4114800"/>
          </a:xfrm>
          <a:prstGeom prst="ellipse">
            <a:avLst/>
          </a:prstGeom>
          <a:solidFill>
            <a:srgbClr val="1F497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cs typeface="Arial" charset="0"/>
            </a:endParaRPr>
          </a:p>
        </p:txBody>
      </p:sp>
      <p:graphicFrame>
        <p:nvGraphicFramePr>
          <p:cNvPr id="27" name="Diagram 26"/>
          <p:cNvGraphicFramePr/>
          <p:nvPr>
            <p:extLst>
              <p:ext uri="{D42A27DB-BD31-4B8C-83A1-F6EECF244321}">
                <p14:modId xmlns:p14="http://schemas.microsoft.com/office/powerpoint/2010/main" val="3780646568"/>
              </p:ext>
            </p:extLst>
          </p:nvPr>
        </p:nvGraphicFramePr>
        <p:xfrm>
          <a:off x="1752600" y="16865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62000" y="0"/>
            <a:ext cx="8349206" cy="914400"/>
          </a:xfrm>
        </p:spPr>
        <p:txBody>
          <a:bodyPr/>
          <a:lstStyle/>
          <a:p>
            <a:pPr algn="ctr"/>
            <a:r>
              <a:rPr lang="en-US" b="1" dirty="0">
                <a:solidFill>
                  <a:srgbClr val="0000FF"/>
                </a:solidFill>
              </a:rPr>
              <a:t>Levels of Schoolwide SEL</a:t>
            </a:r>
            <a:endParaRPr lang="en-US" dirty="0"/>
          </a:p>
        </p:txBody>
      </p:sp>
      <p:sp>
        <p:nvSpPr>
          <p:cNvPr id="5" name="Slide Number Placeholder 4"/>
          <p:cNvSpPr>
            <a:spLocks noGrp="1"/>
          </p:cNvSpPr>
          <p:nvPr>
            <p:ph type="sldNum" sz="quarter" idx="10"/>
          </p:nvPr>
        </p:nvSpPr>
        <p:spPr>
          <a:xfrm>
            <a:off x="7010400" y="6492884"/>
            <a:ext cx="2133600" cy="365125"/>
          </a:xfrm>
        </p:spPr>
        <p:txBody>
          <a:bodyPr/>
          <a:lstStyle/>
          <a:p>
            <a:pPr>
              <a:defRPr/>
            </a:pPr>
            <a:fld id="{973CDEF9-4701-4AB2-BBAB-0DE02A4C2F63}" type="slidenum">
              <a:rPr lang="en-US" smtClean="0">
                <a:solidFill>
                  <a:prstClr val="black">
                    <a:tint val="75000"/>
                  </a:prstClr>
                </a:solidFill>
              </a:rPr>
              <a:pPr>
                <a:defRPr/>
              </a:pPr>
              <a:t>8</a:t>
            </a:fld>
            <a:endParaRPr lang="en-US" dirty="0">
              <a:solidFill>
                <a:prstClr val="black">
                  <a:tint val="75000"/>
                </a:prstClr>
              </a:solidFill>
            </a:endParaRPr>
          </a:p>
        </p:txBody>
      </p:sp>
      <p:sp>
        <p:nvSpPr>
          <p:cNvPr id="24" name="Rectangle 23"/>
          <p:cNvSpPr/>
          <p:nvPr/>
        </p:nvSpPr>
        <p:spPr>
          <a:xfrm>
            <a:off x="1905000" y="1120148"/>
            <a:ext cx="5715000" cy="5532121"/>
          </a:xfrm>
          <a:prstGeom prst="rect">
            <a:avLst/>
          </a:prstGeom>
          <a:noFill/>
        </p:spPr>
        <p:txBody>
          <a:bodyPr wrap="none" lIns="91440" tIns="45720" rIns="91440" bIns="45720">
            <a:prstTxWarp prst="textArchUp">
              <a:avLst/>
            </a:prstTxWarp>
            <a:spAutoFit/>
          </a:bodyPr>
          <a:lstStyle/>
          <a:p>
            <a:pPr algn="ctr"/>
            <a:r>
              <a:rPr lang="en-US" sz="1400" b="1" dirty="0">
                <a:ln w="0"/>
                <a:solidFill>
                  <a:prstClr val="white"/>
                </a:solidFill>
                <a:effectLst>
                  <a:outerShdw blurRad="38100" dist="19050" dir="2700000" algn="tl" rotWithShape="0">
                    <a:prstClr val="black">
                      <a:alpha val="40000"/>
                    </a:prstClr>
                  </a:outerShdw>
                </a:effectLst>
                <a:cs typeface="Arial" charset="0"/>
              </a:rPr>
              <a:t>FAMILY &amp; COMMUNITY PARTNERSHIPS</a:t>
            </a:r>
          </a:p>
        </p:txBody>
      </p:sp>
      <p:sp>
        <p:nvSpPr>
          <p:cNvPr id="28" name="TextBox 27"/>
          <p:cNvSpPr txBox="1"/>
          <p:nvPr/>
        </p:nvSpPr>
        <p:spPr>
          <a:xfrm>
            <a:off x="3287486" y="3886200"/>
            <a:ext cx="2971800" cy="1752600"/>
          </a:xfrm>
          <a:prstGeom prst="rect">
            <a:avLst/>
          </a:prstGeom>
          <a:noFill/>
        </p:spPr>
        <p:txBody>
          <a:bodyPr wrap="square" rtlCol="0">
            <a:prstTxWarp prst="textArchDown">
              <a:avLst>
                <a:gd name="adj" fmla="val 20934338"/>
              </a:avLst>
            </a:prstTxWarp>
            <a:spAutoFit/>
          </a:bodyPr>
          <a:lstStyle/>
          <a:p>
            <a:pPr algn="ctr"/>
            <a:r>
              <a:rPr lang="en-US" sz="1400" b="1" dirty="0">
                <a:solidFill>
                  <a:srgbClr val="4F81BD">
                    <a:lumMod val="20000"/>
                    <a:lumOff val="80000"/>
                  </a:srgbClr>
                </a:solidFill>
                <a:cs typeface="Arial" charset="0"/>
              </a:rPr>
              <a:t>SEL CURRICULUM &amp; INSTRUCTION</a:t>
            </a:r>
          </a:p>
        </p:txBody>
      </p:sp>
      <p:sp>
        <p:nvSpPr>
          <p:cNvPr id="29" name="Oval 28"/>
          <p:cNvSpPr/>
          <p:nvPr/>
        </p:nvSpPr>
        <p:spPr>
          <a:xfrm>
            <a:off x="4267200" y="3327400"/>
            <a:ext cx="914400" cy="914400"/>
          </a:xfrm>
          <a:prstGeom prst="ellipse">
            <a:avLst/>
          </a:prstGeom>
          <a:solidFill>
            <a:sysClr val="window" lastClr="FFFFFF">
              <a:lumMod val="85000"/>
            </a:sysClr>
          </a:solidFill>
          <a:ln w="25400" cap="flat" cmpd="sng" algn="ctr">
            <a:solidFill>
              <a:sysClr val="window" lastClr="FFFFFF">
                <a:lumMod val="85000"/>
              </a:sysClr>
            </a:solidFill>
            <a:prstDash val="solid"/>
          </a:ln>
          <a:effectLst/>
        </p:spPr>
        <p:txBody>
          <a:bodyPr rtlCol="0" anchor="ctr"/>
          <a:lstStyle/>
          <a:p>
            <a:pPr algn="ctr">
              <a:defRPr/>
            </a:pPr>
            <a:endParaRPr lang="en-US" kern="0" dirty="0">
              <a:solidFill>
                <a:prstClr val="white"/>
              </a:solidFill>
              <a:cs typeface="Arial" charset="0"/>
            </a:endParaRPr>
          </a:p>
        </p:txBody>
      </p:sp>
      <p:sp>
        <p:nvSpPr>
          <p:cNvPr id="30" name="TextBox 29"/>
          <p:cNvSpPr txBox="1"/>
          <p:nvPr/>
        </p:nvSpPr>
        <p:spPr>
          <a:xfrm>
            <a:off x="3352800" y="2727980"/>
            <a:ext cx="1447800" cy="523220"/>
          </a:xfrm>
          <a:prstGeom prst="rect">
            <a:avLst/>
          </a:prstGeom>
          <a:noFill/>
        </p:spPr>
        <p:txBody>
          <a:bodyPr wrap="square" rtlCol="0">
            <a:spAutoFit/>
          </a:bodyPr>
          <a:lstStyle/>
          <a:p>
            <a:r>
              <a:rPr lang="en-US" sz="1400" b="1" dirty="0">
                <a:solidFill>
                  <a:srgbClr val="FFB69F"/>
                </a:solidFill>
                <a:cs typeface="Arial" charset="0"/>
              </a:rPr>
              <a:t>SELF-MANAGEMENT</a:t>
            </a:r>
          </a:p>
        </p:txBody>
      </p:sp>
      <p:sp>
        <p:nvSpPr>
          <p:cNvPr id="31" name="TextBox 30"/>
          <p:cNvSpPr txBox="1"/>
          <p:nvPr/>
        </p:nvSpPr>
        <p:spPr>
          <a:xfrm>
            <a:off x="4876800" y="2717800"/>
            <a:ext cx="1447800" cy="523220"/>
          </a:xfrm>
          <a:prstGeom prst="rect">
            <a:avLst/>
          </a:prstGeom>
          <a:noFill/>
        </p:spPr>
        <p:txBody>
          <a:bodyPr wrap="square" rtlCol="0">
            <a:spAutoFit/>
          </a:bodyPr>
          <a:lstStyle/>
          <a:p>
            <a:r>
              <a:rPr lang="en-US" sz="1400" b="1" dirty="0">
                <a:solidFill>
                  <a:srgbClr val="FFB69F"/>
                </a:solidFill>
                <a:cs typeface="Arial" charset="0"/>
              </a:rPr>
              <a:t>SELF-AWARENESS</a:t>
            </a:r>
          </a:p>
        </p:txBody>
      </p:sp>
      <p:sp>
        <p:nvSpPr>
          <p:cNvPr id="32" name="TextBox 31"/>
          <p:cNvSpPr txBox="1"/>
          <p:nvPr/>
        </p:nvSpPr>
        <p:spPr>
          <a:xfrm>
            <a:off x="5181600" y="3718580"/>
            <a:ext cx="1447800" cy="738664"/>
          </a:xfrm>
          <a:prstGeom prst="rect">
            <a:avLst/>
          </a:prstGeom>
          <a:noFill/>
        </p:spPr>
        <p:txBody>
          <a:bodyPr wrap="square" rtlCol="0">
            <a:spAutoFit/>
          </a:bodyPr>
          <a:lstStyle/>
          <a:p>
            <a:r>
              <a:rPr lang="en-US" sz="1400" b="1" dirty="0">
                <a:solidFill>
                  <a:srgbClr val="9BBB59">
                    <a:lumMod val="40000"/>
                    <a:lumOff val="60000"/>
                  </a:srgbClr>
                </a:solidFill>
                <a:cs typeface="Arial" charset="0"/>
              </a:rPr>
              <a:t>RESPONSIBLE DECISION-MAKING</a:t>
            </a:r>
          </a:p>
        </p:txBody>
      </p:sp>
      <p:sp>
        <p:nvSpPr>
          <p:cNvPr id="33" name="TextBox 32"/>
          <p:cNvSpPr txBox="1"/>
          <p:nvPr/>
        </p:nvSpPr>
        <p:spPr>
          <a:xfrm>
            <a:off x="4114800" y="4709180"/>
            <a:ext cx="1447800" cy="523220"/>
          </a:xfrm>
          <a:prstGeom prst="rect">
            <a:avLst/>
          </a:prstGeom>
          <a:noFill/>
        </p:spPr>
        <p:txBody>
          <a:bodyPr wrap="square" rtlCol="0">
            <a:spAutoFit/>
          </a:bodyPr>
          <a:lstStyle/>
          <a:p>
            <a:r>
              <a:rPr lang="en-US" sz="1400" b="1" dirty="0">
                <a:solidFill>
                  <a:srgbClr val="4F81BD">
                    <a:lumMod val="20000"/>
                    <a:lumOff val="80000"/>
                  </a:srgbClr>
                </a:solidFill>
                <a:cs typeface="Arial" charset="0"/>
              </a:rPr>
              <a:t>RELATIONSHIP SKILLS</a:t>
            </a:r>
          </a:p>
        </p:txBody>
      </p:sp>
      <p:sp>
        <p:nvSpPr>
          <p:cNvPr id="34" name="TextBox 33"/>
          <p:cNvSpPr txBox="1"/>
          <p:nvPr/>
        </p:nvSpPr>
        <p:spPr>
          <a:xfrm>
            <a:off x="3124200" y="3708400"/>
            <a:ext cx="1447800" cy="523220"/>
          </a:xfrm>
          <a:prstGeom prst="rect">
            <a:avLst/>
          </a:prstGeom>
          <a:noFill/>
        </p:spPr>
        <p:txBody>
          <a:bodyPr wrap="square" rtlCol="0">
            <a:spAutoFit/>
          </a:bodyPr>
          <a:lstStyle/>
          <a:p>
            <a:r>
              <a:rPr lang="en-US" sz="1400" b="1" dirty="0">
                <a:solidFill>
                  <a:srgbClr val="4F81BD">
                    <a:lumMod val="20000"/>
                    <a:lumOff val="80000"/>
                  </a:srgbClr>
                </a:solidFill>
                <a:cs typeface="Arial" charset="0"/>
              </a:rPr>
              <a:t>SOCIAL AWARENESS</a:t>
            </a:r>
          </a:p>
        </p:txBody>
      </p:sp>
      <p:sp>
        <p:nvSpPr>
          <p:cNvPr id="35" name="TextBox 34"/>
          <p:cNvSpPr txBox="1"/>
          <p:nvPr/>
        </p:nvSpPr>
        <p:spPr>
          <a:xfrm>
            <a:off x="4313104" y="3461177"/>
            <a:ext cx="838200" cy="707886"/>
          </a:xfrm>
          <a:prstGeom prst="rect">
            <a:avLst/>
          </a:prstGeom>
          <a:noFill/>
        </p:spPr>
        <p:txBody>
          <a:bodyPr wrap="square" rtlCol="0">
            <a:spAutoFit/>
          </a:bodyPr>
          <a:lstStyle/>
          <a:p>
            <a:pPr algn="ctr"/>
            <a:r>
              <a:rPr lang="en-US" sz="1000" b="1" dirty="0">
                <a:solidFill>
                  <a:prstClr val="black"/>
                </a:solidFill>
                <a:cs typeface="Arial" charset="0"/>
              </a:rPr>
              <a:t>Social and</a:t>
            </a:r>
          </a:p>
          <a:p>
            <a:pPr algn="ctr"/>
            <a:r>
              <a:rPr lang="en-US" sz="1000" b="1" dirty="0">
                <a:solidFill>
                  <a:prstClr val="black"/>
                </a:solidFill>
                <a:cs typeface="Arial" charset="0"/>
              </a:rPr>
              <a:t>Emotional</a:t>
            </a:r>
          </a:p>
          <a:p>
            <a:pPr algn="ctr"/>
            <a:r>
              <a:rPr lang="en-US" sz="1000" b="1" dirty="0">
                <a:solidFill>
                  <a:prstClr val="black"/>
                </a:solidFill>
                <a:cs typeface="Arial" charset="0"/>
              </a:rPr>
              <a:t>Learning</a:t>
            </a:r>
          </a:p>
          <a:p>
            <a:pPr algn="ctr"/>
            <a:r>
              <a:rPr lang="en-US" sz="1000" b="1" dirty="0">
                <a:solidFill>
                  <a:prstClr val="black"/>
                </a:solidFill>
                <a:cs typeface="Arial" charset="0"/>
              </a:rPr>
              <a:t>(SEL)</a:t>
            </a:r>
          </a:p>
        </p:txBody>
      </p:sp>
      <p:sp>
        <p:nvSpPr>
          <p:cNvPr id="36" name="TextBox 35"/>
          <p:cNvSpPr txBox="1"/>
          <p:nvPr/>
        </p:nvSpPr>
        <p:spPr>
          <a:xfrm>
            <a:off x="3543300" y="1914923"/>
            <a:ext cx="2413000" cy="1157764"/>
          </a:xfrm>
          <a:prstGeom prst="rect">
            <a:avLst/>
          </a:prstGeom>
          <a:noFill/>
        </p:spPr>
        <p:txBody>
          <a:bodyPr wrap="square" rtlCol="0">
            <a:prstTxWarp prst="textArchUp">
              <a:avLst>
                <a:gd name="adj" fmla="val 10800005"/>
              </a:avLst>
            </a:prstTxWarp>
            <a:spAutoFit/>
          </a:bodyPr>
          <a:lstStyle/>
          <a:p>
            <a:pPr algn="ctr"/>
            <a:r>
              <a:rPr lang="en-US" sz="1400" b="1" dirty="0">
                <a:solidFill>
                  <a:prstClr val="white"/>
                </a:solidFill>
                <a:cs typeface="Arial" charset="0"/>
              </a:rPr>
              <a:t>SEL CURRICULUM &amp; INSTRUCTION</a:t>
            </a:r>
          </a:p>
        </p:txBody>
      </p:sp>
      <p:sp>
        <p:nvSpPr>
          <p:cNvPr id="37" name="Rectangle 36"/>
          <p:cNvSpPr/>
          <p:nvPr/>
        </p:nvSpPr>
        <p:spPr>
          <a:xfrm>
            <a:off x="3516086" y="1587503"/>
            <a:ext cx="2514600" cy="908128"/>
          </a:xfrm>
          <a:prstGeom prst="rect">
            <a:avLst/>
          </a:prstGeom>
          <a:noFill/>
        </p:spPr>
        <p:txBody>
          <a:bodyPr wrap="none" lIns="91440" tIns="45720" rIns="91440" bIns="45720">
            <a:prstTxWarp prst="textArchUp">
              <a:avLst/>
            </a:prstTxWarp>
            <a:spAutoFit/>
          </a:bodyPr>
          <a:lstStyle/>
          <a:p>
            <a:pPr algn="ctr"/>
            <a:r>
              <a:rPr lang="en-US" sz="1400" b="1" dirty="0">
                <a:ln w="0"/>
                <a:solidFill>
                  <a:prstClr val="white"/>
                </a:solidFill>
                <a:effectLst>
                  <a:outerShdw blurRad="38100" dist="19050" dir="2700000" algn="tl" rotWithShape="0">
                    <a:prstClr val="black">
                      <a:alpha val="40000"/>
                    </a:prstClr>
                  </a:outerShdw>
                </a:effectLst>
                <a:cs typeface="Arial" charset="0"/>
              </a:rPr>
              <a:t>SCHOOLWIDE PRACTICES &amp; POLICIES</a:t>
            </a:r>
          </a:p>
        </p:txBody>
      </p:sp>
      <p:sp>
        <p:nvSpPr>
          <p:cNvPr id="38" name="Rectangle 37"/>
          <p:cNvSpPr/>
          <p:nvPr/>
        </p:nvSpPr>
        <p:spPr>
          <a:xfrm>
            <a:off x="3516086" y="5054603"/>
            <a:ext cx="2514600" cy="908128"/>
          </a:xfrm>
          <a:prstGeom prst="rect">
            <a:avLst/>
          </a:prstGeom>
          <a:noFill/>
        </p:spPr>
        <p:txBody>
          <a:bodyPr wrap="none" lIns="91440" tIns="45720" rIns="91440" bIns="45720">
            <a:prstTxWarp prst="textArchDown">
              <a:avLst/>
            </a:prstTxWarp>
            <a:spAutoFit/>
          </a:bodyPr>
          <a:lstStyle/>
          <a:p>
            <a:pPr algn="ctr"/>
            <a:r>
              <a:rPr lang="en-US" sz="1400" b="1" dirty="0">
                <a:ln w="0"/>
                <a:solidFill>
                  <a:prstClr val="white"/>
                </a:solidFill>
                <a:effectLst>
                  <a:outerShdw blurRad="38100" dist="19050" dir="2700000" algn="tl" rotWithShape="0">
                    <a:prstClr val="black">
                      <a:alpha val="40000"/>
                    </a:prstClr>
                  </a:outerShdw>
                </a:effectLst>
                <a:cs typeface="Arial" charset="0"/>
              </a:rPr>
              <a:t>SCHOOLWIDE PRACTICES &amp; POLICIES</a:t>
            </a:r>
          </a:p>
        </p:txBody>
      </p:sp>
      <p:sp>
        <p:nvSpPr>
          <p:cNvPr id="39" name="Rectangle 38"/>
          <p:cNvSpPr/>
          <p:nvPr/>
        </p:nvSpPr>
        <p:spPr>
          <a:xfrm>
            <a:off x="1905000" y="838208"/>
            <a:ext cx="5715000" cy="5532121"/>
          </a:xfrm>
          <a:prstGeom prst="rect">
            <a:avLst/>
          </a:prstGeom>
          <a:noFill/>
        </p:spPr>
        <p:txBody>
          <a:bodyPr wrap="none" lIns="91440" tIns="45720" rIns="91440" bIns="45720">
            <a:prstTxWarp prst="textArchDown">
              <a:avLst/>
            </a:prstTxWarp>
            <a:spAutoFit/>
          </a:bodyPr>
          <a:lstStyle/>
          <a:p>
            <a:pPr algn="ctr"/>
            <a:r>
              <a:rPr lang="en-US" sz="1400" b="1" dirty="0">
                <a:ln w="0"/>
                <a:solidFill>
                  <a:prstClr val="white"/>
                </a:solidFill>
                <a:effectLst>
                  <a:outerShdw blurRad="38100" dist="19050" dir="2700000" algn="tl" rotWithShape="0">
                    <a:prstClr val="black">
                      <a:alpha val="40000"/>
                    </a:prstClr>
                  </a:outerShdw>
                </a:effectLst>
                <a:cs typeface="Arial" charset="0"/>
              </a:rPr>
              <a:t>FAMILY, &amp; COMMUNITY PARTNERSHIPS</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7081" y="1577650"/>
            <a:ext cx="2524125"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0" y="3200400"/>
            <a:ext cx="2286000" cy="1077218"/>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Perspective-taking</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Empathy</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Appreciating diversity</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Respect for others</a:t>
            </a:r>
          </a:p>
        </p:txBody>
      </p:sp>
      <p:sp>
        <p:nvSpPr>
          <p:cNvPr id="8" name="TextBox 7"/>
          <p:cNvSpPr txBox="1"/>
          <p:nvPr/>
        </p:nvSpPr>
        <p:spPr>
          <a:xfrm>
            <a:off x="922880" y="5082600"/>
            <a:ext cx="2364619" cy="1569660"/>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Communication</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Social engagement</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Building relationships</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Working cooperatively</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Resolving conflicts</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Helping/Seeking help</a:t>
            </a:r>
          </a:p>
        </p:txBody>
      </p:sp>
      <p:sp>
        <p:nvSpPr>
          <p:cNvPr id="9" name="TextBox 8"/>
          <p:cNvSpPr txBox="1"/>
          <p:nvPr/>
        </p:nvSpPr>
        <p:spPr>
          <a:xfrm>
            <a:off x="990600" y="1219200"/>
            <a:ext cx="2133600" cy="1569660"/>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Impulse control</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Stress management</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Self-discipline</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Self-motivation</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Goal setting</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Organizational skills</a:t>
            </a:r>
          </a:p>
        </p:txBody>
      </p:sp>
      <p:sp>
        <p:nvSpPr>
          <p:cNvPr id="11" name="TextBox 10"/>
          <p:cNvSpPr txBox="1"/>
          <p:nvPr/>
        </p:nvSpPr>
        <p:spPr>
          <a:xfrm>
            <a:off x="6781800" y="3461177"/>
            <a:ext cx="2438400" cy="1569660"/>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Problem identification</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Situation analysis</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Problem-solving</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Evaluation</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Reflection</a:t>
            </a:r>
          </a:p>
          <a:p>
            <a:pPr marL="285750" indent="-285750" fontAlgn="base">
              <a:spcBef>
                <a:spcPct val="0"/>
              </a:spcBef>
              <a:spcAft>
                <a:spcPct val="0"/>
              </a:spcAft>
              <a:buFont typeface="Arial" panose="020B0604020202020204" pitchFamily="34" charset="0"/>
              <a:buChar char="•"/>
            </a:pPr>
            <a:r>
              <a:rPr lang="en-US" sz="1600" dirty="0">
                <a:solidFill>
                  <a:prstClr val="black"/>
                </a:solidFill>
                <a:cs typeface="Arial" charset="0"/>
              </a:rPr>
              <a:t>Ethical responsibility</a:t>
            </a:r>
          </a:p>
        </p:txBody>
      </p:sp>
    </p:spTree>
    <p:extLst>
      <p:ext uri="{BB962C8B-B14F-4D97-AF65-F5344CB8AC3E}">
        <p14:creationId xmlns:p14="http://schemas.microsoft.com/office/powerpoint/2010/main" val="103062714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4" grpId="0"/>
      <p:bldP spid="28" grpId="0"/>
      <p:bldP spid="30" grpId="0"/>
      <p:bldP spid="31" grpId="0"/>
      <p:bldP spid="32" grpId="0"/>
      <p:bldP spid="33" grpId="0"/>
      <p:bldP spid="34" grpId="0"/>
      <p:bldP spid="36" grpId="0"/>
      <p:bldP spid="37" grpId="0"/>
      <p:bldP spid="38" grpId="0"/>
      <p:bldP spid="39" grpId="0"/>
      <p:bldP spid="7" grpId="0"/>
      <p:bldP spid="7" grpId="1"/>
      <p:bldP spid="8" grpId="0"/>
      <p:bldP spid="8" grpId="1"/>
      <p:bldP spid="9" grpId="0"/>
      <p:bldP spid="9" grpId="1"/>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124200"/>
            <a:ext cx="7772400" cy="990600"/>
          </a:xfrm>
        </p:spPr>
        <p:txBody>
          <a:bodyPr/>
          <a:lstStyle/>
          <a:p>
            <a:pPr algn="ctr"/>
            <a:r>
              <a:rPr lang="en-US" sz="4800" b="1" dirty="0">
                <a:solidFill>
                  <a:srgbClr val="385D8A"/>
                </a:solidFill>
                <a:effectLst>
                  <a:outerShdw blurRad="38100" dist="38100" dir="2700000" algn="tl">
                    <a:srgbClr val="000000">
                      <a:alpha val="43137"/>
                    </a:srgbClr>
                  </a:outerShdw>
                </a:effectLst>
              </a:rPr>
              <a:t>Why Is SEL</a:t>
            </a:r>
            <a:br>
              <a:rPr lang="en-US" sz="4800" b="1" dirty="0">
                <a:solidFill>
                  <a:srgbClr val="385D8A"/>
                </a:solidFill>
                <a:effectLst>
                  <a:outerShdw blurRad="38100" dist="38100" dir="2700000" algn="tl">
                    <a:srgbClr val="000000">
                      <a:alpha val="43137"/>
                    </a:srgbClr>
                  </a:outerShdw>
                </a:effectLst>
              </a:rPr>
            </a:br>
            <a:r>
              <a:rPr lang="en-US" sz="4800" b="1" dirty="0">
                <a:solidFill>
                  <a:srgbClr val="385D8A"/>
                </a:solidFill>
                <a:effectLst>
                  <a:outerShdw blurRad="38100" dist="38100" dir="2700000" algn="tl">
                    <a:srgbClr val="000000">
                      <a:alpha val="43137"/>
                    </a:srgbClr>
                  </a:outerShdw>
                </a:effectLst>
              </a:rPr>
              <a:t>Important?</a:t>
            </a:r>
          </a:p>
        </p:txBody>
      </p:sp>
    </p:spTree>
    <p:extLst>
      <p:ext uri="{BB962C8B-B14F-4D97-AF65-F5344CB8AC3E}">
        <p14:creationId xmlns:p14="http://schemas.microsoft.com/office/powerpoint/2010/main" val="386989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3_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CASEL Public Affairs Mast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9_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2_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3_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9_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3_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3_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4_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55_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ASEL Public Affairs Mast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7_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8_July 18 Austin Workshop Powerpoint 7-11-11 (blank pages for embedded video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2835</TotalTime>
  <Words>2074</Words>
  <Application>Microsoft Macintosh PowerPoint</Application>
  <PresentationFormat>On-screen Show (4:3)</PresentationFormat>
  <Paragraphs>294</Paragraphs>
  <Slides>25</Slides>
  <Notes>18</Notes>
  <HiddenSlides>0</HiddenSlides>
  <MMClips>0</MMClips>
  <ScaleCrop>false</ScaleCrop>
  <HeadingPairs>
    <vt:vector size="8" baseType="variant">
      <vt:variant>
        <vt:lpstr>Fonts Used</vt:lpstr>
      </vt:variant>
      <vt:variant>
        <vt:i4>12</vt:i4>
      </vt:variant>
      <vt:variant>
        <vt:lpstr>Theme</vt:lpstr>
      </vt:variant>
      <vt:variant>
        <vt:i4>20</vt:i4>
      </vt:variant>
      <vt:variant>
        <vt:lpstr>Embedded OLE Servers</vt:lpstr>
      </vt:variant>
      <vt:variant>
        <vt:i4>1</vt:i4>
      </vt:variant>
      <vt:variant>
        <vt:lpstr>Slide Titles</vt:lpstr>
      </vt:variant>
      <vt:variant>
        <vt:i4>25</vt:i4>
      </vt:variant>
    </vt:vector>
  </HeadingPairs>
  <TitlesOfParts>
    <vt:vector size="58" baseType="lpstr">
      <vt:lpstr>Arial Unicode MS</vt:lpstr>
      <vt:lpstr>MS PGothic</vt:lpstr>
      <vt:lpstr>MS PGothic</vt:lpstr>
      <vt:lpstr>Arial</vt:lpstr>
      <vt:lpstr>Arial Narrow</vt:lpstr>
      <vt:lpstr>Calibri</vt:lpstr>
      <vt:lpstr>Century Gothic</vt:lpstr>
      <vt:lpstr>Georgia Bold</vt:lpstr>
      <vt:lpstr>Times</vt:lpstr>
      <vt:lpstr>Times New Roman</vt:lpstr>
      <vt:lpstr>Wingdings</vt:lpstr>
      <vt:lpstr>Zapf Dingbats</vt:lpstr>
      <vt:lpstr>July 18 Austin Workshop Powerpoint 7-11-11 (blank pages for embedded videos)</vt:lpstr>
      <vt:lpstr>1_July 18 Austin Workshop Powerpoint 7-11-11 (blank pages for embedded videos)</vt:lpstr>
      <vt:lpstr>2_July 18 Austin Workshop Powerpoint 7-11-11 (blank pages for embedded videos)</vt:lpstr>
      <vt:lpstr>3_July 18 Austin Workshop Powerpoint 7-11-11 (blank pages for embedded videos)</vt:lpstr>
      <vt:lpstr>CASEL Public Affairs Master</vt:lpstr>
      <vt:lpstr>8_July 18 Austin Workshop Powerpoint 7-11-11 (blank pages for embedded videos)</vt:lpstr>
      <vt:lpstr>10_July 18 Austin Workshop Powerpoint 7-11-11 (blank pages for embedded videos)</vt:lpstr>
      <vt:lpstr>17_July 18 Austin Workshop Powerpoint 7-11-11 (blank pages for embedded videos)</vt:lpstr>
      <vt:lpstr>18_July 18 Austin Workshop Powerpoint 7-11-11 (blank pages for embedded videos)</vt:lpstr>
      <vt:lpstr>23_July 18 Austin Workshop Powerpoint 7-11-11 (blank pages for embedded videos)</vt:lpstr>
      <vt:lpstr>3_CASEL Public Affairs Master</vt:lpstr>
      <vt:lpstr>29_July 18 Austin Workshop Powerpoint 7-11-11 (blank pages for embedded videos)</vt:lpstr>
      <vt:lpstr>32_July 18 Austin Workshop Powerpoint 7-11-11 (blank pages for embedded videos)</vt:lpstr>
      <vt:lpstr>33_July 18 Austin Workshop Powerpoint 7-11-11 (blank pages for embedded videos)</vt:lpstr>
      <vt:lpstr>39_July 18 Austin Workshop Powerpoint 7-11-11 (blank pages for embedded videos)</vt:lpstr>
      <vt:lpstr>43_July 18 Austin Workshop Powerpoint 7-11-11 (blank pages for embedded videos)</vt:lpstr>
      <vt:lpstr>53_July 18 Austin Workshop Powerpoint 7-11-11 (blank pages for embedded videos)</vt:lpstr>
      <vt:lpstr>1_Office Theme</vt:lpstr>
      <vt:lpstr>54_July 18 Austin Workshop Powerpoint 7-11-11 (blank pages for embedded videos)</vt:lpstr>
      <vt:lpstr>55_July 18 Austin Workshop Powerpoint 7-11-11 (blank pages for embedded videos)</vt:lpstr>
      <vt:lpstr>Slide</vt:lpstr>
      <vt:lpstr>Building Supportive School Communities:</vt:lpstr>
      <vt:lpstr>Presentation Objectives</vt:lpstr>
      <vt:lpstr>Let’s Start with the End in Mind</vt:lpstr>
      <vt:lpstr>PowerPoint Presentation</vt:lpstr>
      <vt:lpstr>About CASEL’s Collaborating Districts Initiative</vt:lpstr>
      <vt:lpstr>What is Social and Emotional Learning?</vt:lpstr>
      <vt:lpstr>PowerPoint Presentation</vt:lpstr>
      <vt:lpstr>Levels of Schoolwide SEL</vt:lpstr>
      <vt:lpstr>Why Is SEL Important?</vt:lpstr>
      <vt:lpstr> 1997: CASEL Defines the Field of SEL         2015: Current and Future Perspectives on Social and Emotional Learning</vt:lpstr>
      <vt:lpstr>PowerPoint Presentation</vt:lpstr>
      <vt:lpstr>A Conceptual Framework for Enhancing Students’ Social and Emotional Learning</vt:lpstr>
      <vt:lpstr>SEL as a Predictor of Future Wellness</vt:lpstr>
      <vt:lpstr>PowerPoint Presentation</vt:lpstr>
      <vt:lpstr>At age 21—15 years after participating in a high-quality SEL program—Seattle young people still outpaced their peers:1 </vt:lpstr>
      <vt:lpstr>PowerPoint Presentation</vt:lpstr>
      <vt:lpstr>      Teachers Value SEL</vt:lpstr>
      <vt:lpstr>PowerPoint Presentation</vt:lpstr>
      <vt:lpstr>PowerPoint Presentation</vt:lpstr>
      <vt:lpstr>PowerPoint Presentation</vt:lpstr>
      <vt:lpstr>Equity and SEL District Challenges</vt:lpstr>
      <vt:lpstr>PowerPoint Presentation</vt:lpstr>
      <vt:lpstr>  Three signature SEL practices for the classroom create the conditions for student learning</vt:lpstr>
      <vt:lpstr> Share your story…</vt:lpstr>
      <vt:lpstr>PowerPoint Presentation</vt:lpstr>
    </vt:vector>
  </TitlesOfParts>
  <Company>Microsoft</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 101 Template Organization/Event Title</dc:title>
  <dc:creator>mserbe</dc:creator>
  <cp:lastModifiedBy>Alexandra Shirey</cp:lastModifiedBy>
  <cp:revision>270</cp:revision>
  <cp:lastPrinted>2017-10-19T16:23:15Z</cp:lastPrinted>
  <dcterms:created xsi:type="dcterms:W3CDTF">2015-08-07T17:03:00Z</dcterms:created>
  <dcterms:modified xsi:type="dcterms:W3CDTF">2018-05-17T17:40:45Z</dcterms:modified>
</cp:coreProperties>
</file>