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56" r:id="rId5"/>
    <p:sldId id="288" r:id="rId6"/>
    <p:sldId id="304" r:id="rId7"/>
    <p:sldId id="300" r:id="rId8"/>
    <p:sldId id="302" r:id="rId9"/>
    <p:sldId id="305" r:id="rId10"/>
    <p:sldId id="293" r:id="rId11"/>
    <p:sldId id="303" r:id="rId12"/>
    <p:sldId id="298" r:id="rId13"/>
    <p:sldId id="306" r:id="rId14"/>
    <p:sldId id="301" r:id="rId15"/>
    <p:sldId id="291" r:id="rId16"/>
    <p:sldId id="294" r:id="rId17"/>
    <p:sldId id="295" r:id="rId18"/>
    <p:sldId id="2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Heather" initials="WH" lastIdx="1" clrIdx="0">
    <p:extLst>
      <p:ext uri="{19B8F6BF-5375-455C-9EA6-DF929625EA0E}">
        <p15:presenceInfo xmlns:p15="http://schemas.microsoft.com/office/powerpoint/2012/main" userId="S-1-5-21-1482476501-606747145-1801674531-555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4" autoAdjust="0"/>
    <p:restoredTop sz="95274" autoAdjust="0"/>
  </p:normalViewPr>
  <p:slideViewPr>
    <p:cSldViewPr snapToGrid="0">
      <p:cViewPr varScale="1">
        <p:scale>
          <a:sx n="56" d="100"/>
          <a:sy n="56" d="100"/>
        </p:scale>
        <p:origin x="42" y="93"/>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06T18:58:26.288" idx="1">
    <p:pos x="10" y="1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8C81E-5A77-4321-9B00-604BEAD7BC7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F52C01E-27AB-4A81-9617-51BB9D683BC1}">
      <dgm:prSet/>
      <dgm:spPr/>
      <dgm:t>
        <a:bodyPr/>
        <a:lstStyle/>
        <a:p>
          <a:r>
            <a:rPr lang="en-US" b="1" dirty="0"/>
            <a:t>Truth-</a:t>
          </a:r>
          <a:r>
            <a:rPr lang="en-US" dirty="0"/>
            <a:t>  </a:t>
          </a:r>
        </a:p>
        <a:p>
          <a:r>
            <a:rPr lang="en-US" dirty="0"/>
            <a:t>that which is in accordance </a:t>
          </a:r>
        </a:p>
      </dgm:t>
    </dgm:pt>
    <dgm:pt modelId="{F2734430-28E1-44C3-BEEF-B30ED6930C5E}" type="parTrans" cxnId="{6C0FB85D-C64B-4969-884B-3C2E8FCAB72F}">
      <dgm:prSet/>
      <dgm:spPr/>
      <dgm:t>
        <a:bodyPr/>
        <a:lstStyle/>
        <a:p>
          <a:endParaRPr lang="en-US"/>
        </a:p>
      </dgm:t>
    </dgm:pt>
    <dgm:pt modelId="{D3947A3E-0F6C-4E3B-930E-FA163EE4B757}" type="sibTrans" cxnId="{6C0FB85D-C64B-4969-884B-3C2E8FCAB72F}">
      <dgm:prSet/>
      <dgm:spPr/>
      <dgm:t>
        <a:bodyPr/>
        <a:lstStyle/>
        <a:p>
          <a:endParaRPr lang="en-US"/>
        </a:p>
      </dgm:t>
    </dgm:pt>
    <dgm:pt modelId="{A0977B5C-C3D5-4A6D-B59F-794ACD697EE4}">
      <dgm:prSet/>
      <dgm:spPr/>
      <dgm:t>
        <a:bodyPr/>
        <a:lstStyle/>
        <a:p>
          <a:r>
            <a:rPr lang="en-US" b="1" dirty="0"/>
            <a:t>Order- </a:t>
          </a:r>
        </a:p>
        <a:p>
          <a:r>
            <a:rPr lang="en-US" dirty="0"/>
            <a:t>an arrangement that relates to safety, procedure and organization.</a:t>
          </a:r>
          <a:endParaRPr lang="en-US" b="1" dirty="0"/>
        </a:p>
      </dgm:t>
    </dgm:pt>
    <dgm:pt modelId="{AC659AC9-1E27-475A-9770-E059A65E7A47}" type="parTrans" cxnId="{F4F29B7D-4989-4CEC-8AD5-B0C1B06D1657}">
      <dgm:prSet/>
      <dgm:spPr/>
      <dgm:t>
        <a:bodyPr/>
        <a:lstStyle/>
        <a:p>
          <a:endParaRPr lang="en-US"/>
        </a:p>
      </dgm:t>
    </dgm:pt>
    <dgm:pt modelId="{5B5A3BC7-63AB-481C-8196-981ED83DE942}" type="sibTrans" cxnId="{F4F29B7D-4989-4CEC-8AD5-B0C1B06D1657}">
      <dgm:prSet/>
      <dgm:spPr/>
      <dgm:t>
        <a:bodyPr/>
        <a:lstStyle/>
        <a:p>
          <a:endParaRPr lang="en-US"/>
        </a:p>
      </dgm:t>
    </dgm:pt>
    <dgm:pt modelId="{13EDE18C-073E-4158-894D-51F4961697E6}">
      <dgm:prSet/>
      <dgm:spPr/>
      <dgm:t>
        <a:bodyPr/>
        <a:lstStyle/>
        <a:p>
          <a:r>
            <a:rPr lang="en-US" b="1" dirty="0"/>
            <a:t>Balance- </a:t>
          </a:r>
        </a:p>
        <a:p>
          <a:r>
            <a:rPr lang="en-US" dirty="0"/>
            <a:t>ability to regulate one’s emotional response.</a:t>
          </a:r>
        </a:p>
        <a:p>
          <a:r>
            <a:rPr lang="en-US" dirty="0"/>
            <a:t>Time for Fun vs. Time for </a:t>
          </a:r>
          <a:r>
            <a:rPr lang="en-US" dirty="0" err="1"/>
            <a:t>Bus.iness</a:t>
          </a:r>
          <a:endParaRPr lang="en-US" dirty="0"/>
        </a:p>
      </dgm:t>
    </dgm:pt>
    <dgm:pt modelId="{E1E7AB91-8784-429F-8E4C-C004435AC5FC}" type="parTrans" cxnId="{7274BFB6-771C-4226-8650-9593EAA556E0}">
      <dgm:prSet/>
      <dgm:spPr/>
      <dgm:t>
        <a:bodyPr/>
        <a:lstStyle/>
        <a:p>
          <a:endParaRPr lang="en-US"/>
        </a:p>
      </dgm:t>
    </dgm:pt>
    <dgm:pt modelId="{AF620516-7B0F-4AB5-8AFA-B54CE7CBC3DE}" type="sibTrans" cxnId="{7274BFB6-771C-4226-8650-9593EAA556E0}">
      <dgm:prSet/>
      <dgm:spPr/>
      <dgm:t>
        <a:bodyPr/>
        <a:lstStyle/>
        <a:p>
          <a:endParaRPr lang="en-US"/>
        </a:p>
      </dgm:t>
    </dgm:pt>
    <dgm:pt modelId="{2FC3CA72-BFAF-4FD8-BAFC-24DF6DFA6F4B}">
      <dgm:prSet/>
      <dgm:spPr/>
      <dgm:t>
        <a:bodyPr/>
        <a:lstStyle/>
        <a:p>
          <a:r>
            <a:rPr lang="en-US" b="1" dirty="0"/>
            <a:t>Reciprocity- </a:t>
          </a:r>
        </a:p>
        <a:p>
          <a:r>
            <a:rPr lang="en-US" dirty="0"/>
            <a:t>a voluntary act of kindness not regulated by expectations to be returned instantaneously. </a:t>
          </a:r>
          <a:endParaRPr lang="en-US" b="1" dirty="0"/>
        </a:p>
      </dgm:t>
    </dgm:pt>
    <dgm:pt modelId="{C8992094-2875-4316-8B12-E74477715212}" type="parTrans" cxnId="{DFC43AC5-861B-4BA2-B726-6C73741F3893}">
      <dgm:prSet/>
      <dgm:spPr/>
      <dgm:t>
        <a:bodyPr/>
        <a:lstStyle/>
        <a:p>
          <a:endParaRPr lang="en-US"/>
        </a:p>
      </dgm:t>
    </dgm:pt>
    <dgm:pt modelId="{90DDC401-26F8-4983-8FAC-94E534B29548}" type="sibTrans" cxnId="{DFC43AC5-861B-4BA2-B726-6C73741F3893}">
      <dgm:prSet/>
      <dgm:spPr/>
      <dgm:t>
        <a:bodyPr/>
        <a:lstStyle/>
        <a:p>
          <a:endParaRPr lang="en-US"/>
        </a:p>
      </dgm:t>
    </dgm:pt>
    <dgm:pt modelId="{2F5CB96C-9B81-43E6-8ACE-CE4101D67B5A}" type="pres">
      <dgm:prSet presAssocID="{4F38C81E-5A77-4321-9B00-604BEAD7BC7E}" presName="diagram" presStyleCnt="0">
        <dgm:presLayoutVars>
          <dgm:dir/>
          <dgm:resizeHandles val="exact"/>
        </dgm:presLayoutVars>
      </dgm:prSet>
      <dgm:spPr/>
    </dgm:pt>
    <dgm:pt modelId="{FCB8DFD2-D22E-4380-BBB5-387CA3CFB2FB}" type="pres">
      <dgm:prSet presAssocID="{DF52C01E-27AB-4A81-9617-51BB9D683BC1}" presName="node" presStyleLbl="node1" presStyleIdx="0" presStyleCnt="4">
        <dgm:presLayoutVars>
          <dgm:bulletEnabled val="1"/>
        </dgm:presLayoutVars>
      </dgm:prSet>
      <dgm:spPr/>
    </dgm:pt>
    <dgm:pt modelId="{BC4F4791-CF2B-4AD0-95C9-153C9B293917}" type="pres">
      <dgm:prSet presAssocID="{D3947A3E-0F6C-4E3B-930E-FA163EE4B757}" presName="sibTrans" presStyleCnt="0"/>
      <dgm:spPr/>
    </dgm:pt>
    <dgm:pt modelId="{D58159B8-9B08-4162-BAA7-0A570719AA56}" type="pres">
      <dgm:prSet presAssocID="{A0977B5C-C3D5-4A6D-B59F-794ACD697EE4}" presName="node" presStyleLbl="node1" presStyleIdx="1" presStyleCnt="4">
        <dgm:presLayoutVars>
          <dgm:bulletEnabled val="1"/>
        </dgm:presLayoutVars>
      </dgm:prSet>
      <dgm:spPr/>
    </dgm:pt>
    <dgm:pt modelId="{50D8CAB1-0FB8-4F17-A30C-81049BE44CEA}" type="pres">
      <dgm:prSet presAssocID="{5B5A3BC7-63AB-481C-8196-981ED83DE942}" presName="sibTrans" presStyleCnt="0"/>
      <dgm:spPr/>
    </dgm:pt>
    <dgm:pt modelId="{F6E6AEEE-D039-4898-A55A-44B5C425C718}" type="pres">
      <dgm:prSet presAssocID="{13EDE18C-073E-4158-894D-51F4961697E6}" presName="node" presStyleLbl="node1" presStyleIdx="2" presStyleCnt="4">
        <dgm:presLayoutVars>
          <dgm:bulletEnabled val="1"/>
        </dgm:presLayoutVars>
      </dgm:prSet>
      <dgm:spPr/>
    </dgm:pt>
    <dgm:pt modelId="{A52C422C-4369-446E-AC52-4A1B49904879}" type="pres">
      <dgm:prSet presAssocID="{AF620516-7B0F-4AB5-8AFA-B54CE7CBC3DE}" presName="sibTrans" presStyleCnt="0"/>
      <dgm:spPr/>
    </dgm:pt>
    <dgm:pt modelId="{14B08EF5-A7C3-44E6-B637-DE88B2C96EA8}" type="pres">
      <dgm:prSet presAssocID="{2FC3CA72-BFAF-4FD8-BAFC-24DF6DFA6F4B}" presName="node" presStyleLbl="node1" presStyleIdx="3" presStyleCnt="4">
        <dgm:presLayoutVars>
          <dgm:bulletEnabled val="1"/>
        </dgm:presLayoutVars>
      </dgm:prSet>
      <dgm:spPr/>
    </dgm:pt>
  </dgm:ptLst>
  <dgm:cxnLst>
    <dgm:cxn modelId="{3073CC36-70DA-47C5-AA35-BB5492D0825A}" type="presOf" srcId="{2FC3CA72-BFAF-4FD8-BAFC-24DF6DFA6F4B}" destId="{14B08EF5-A7C3-44E6-B637-DE88B2C96EA8}" srcOrd="0" destOrd="0" presId="urn:microsoft.com/office/officeart/2005/8/layout/default"/>
    <dgm:cxn modelId="{6C0FB85D-C64B-4969-884B-3C2E8FCAB72F}" srcId="{4F38C81E-5A77-4321-9B00-604BEAD7BC7E}" destId="{DF52C01E-27AB-4A81-9617-51BB9D683BC1}" srcOrd="0" destOrd="0" parTransId="{F2734430-28E1-44C3-BEEF-B30ED6930C5E}" sibTransId="{D3947A3E-0F6C-4E3B-930E-FA163EE4B757}"/>
    <dgm:cxn modelId="{F4F29B7D-4989-4CEC-8AD5-B0C1B06D1657}" srcId="{4F38C81E-5A77-4321-9B00-604BEAD7BC7E}" destId="{A0977B5C-C3D5-4A6D-B59F-794ACD697EE4}" srcOrd="1" destOrd="0" parTransId="{AC659AC9-1E27-475A-9770-E059A65E7A47}" sibTransId="{5B5A3BC7-63AB-481C-8196-981ED83DE942}"/>
    <dgm:cxn modelId="{CD14DD84-1EE5-4ED1-9882-C5E0E5E835D9}" type="presOf" srcId="{DF52C01E-27AB-4A81-9617-51BB9D683BC1}" destId="{FCB8DFD2-D22E-4380-BBB5-387CA3CFB2FB}" srcOrd="0" destOrd="0" presId="urn:microsoft.com/office/officeart/2005/8/layout/default"/>
    <dgm:cxn modelId="{5BDCCF90-AE20-4AB5-A4F5-8F1D7B306D16}" type="presOf" srcId="{13EDE18C-073E-4158-894D-51F4961697E6}" destId="{F6E6AEEE-D039-4898-A55A-44B5C425C718}" srcOrd="0" destOrd="0" presId="urn:microsoft.com/office/officeart/2005/8/layout/default"/>
    <dgm:cxn modelId="{B693C5A3-DD7E-48AB-A39A-CECFFC1A2B71}" type="presOf" srcId="{4F38C81E-5A77-4321-9B00-604BEAD7BC7E}" destId="{2F5CB96C-9B81-43E6-8ACE-CE4101D67B5A}" srcOrd="0" destOrd="0" presId="urn:microsoft.com/office/officeart/2005/8/layout/default"/>
    <dgm:cxn modelId="{7274BFB6-771C-4226-8650-9593EAA556E0}" srcId="{4F38C81E-5A77-4321-9B00-604BEAD7BC7E}" destId="{13EDE18C-073E-4158-894D-51F4961697E6}" srcOrd="2" destOrd="0" parTransId="{E1E7AB91-8784-429F-8E4C-C004435AC5FC}" sibTransId="{AF620516-7B0F-4AB5-8AFA-B54CE7CBC3DE}"/>
    <dgm:cxn modelId="{DFC43AC5-861B-4BA2-B726-6C73741F3893}" srcId="{4F38C81E-5A77-4321-9B00-604BEAD7BC7E}" destId="{2FC3CA72-BFAF-4FD8-BAFC-24DF6DFA6F4B}" srcOrd="3" destOrd="0" parTransId="{C8992094-2875-4316-8B12-E74477715212}" sibTransId="{90DDC401-26F8-4983-8FAC-94E534B29548}"/>
    <dgm:cxn modelId="{DB50B9CA-7205-48C9-AD37-B2B38B5B8E06}" type="presOf" srcId="{A0977B5C-C3D5-4A6D-B59F-794ACD697EE4}" destId="{D58159B8-9B08-4162-BAA7-0A570719AA56}" srcOrd="0" destOrd="0" presId="urn:microsoft.com/office/officeart/2005/8/layout/default"/>
    <dgm:cxn modelId="{C2F8498D-32F9-4BC3-8A10-4868EC11DA86}" type="presParOf" srcId="{2F5CB96C-9B81-43E6-8ACE-CE4101D67B5A}" destId="{FCB8DFD2-D22E-4380-BBB5-387CA3CFB2FB}" srcOrd="0" destOrd="0" presId="urn:microsoft.com/office/officeart/2005/8/layout/default"/>
    <dgm:cxn modelId="{791A502F-1983-48C9-94CE-E256A33084D8}" type="presParOf" srcId="{2F5CB96C-9B81-43E6-8ACE-CE4101D67B5A}" destId="{BC4F4791-CF2B-4AD0-95C9-153C9B293917}" srcOrd="1" destOrd="0" presId="urn:microsoft.com/office/officeart/2005/8/layout/default"/>
    <dgm:cxn modelId="{AC63FAF7-FAED-41B6-B0FE-126348FDA1BC}" type="presParOf" srcId="{2F5CB96C-9B81-43E6-8ACE-CE4101D67B5A}" destId="{D58159B8-9B08-4162-BAA7-0A570719AA56}" srcOrd="2" destOrd="0" presId="urn:microsoft.com/office/officeart/2005/8/layout/default"/>
    <dgm:cxn modelId="{D8F4BE03-6B8F-48B3-987E-38D0E2AD2E00}" type="presParOf" srcId="{2F5CB96C-9B81-43E6-8ACE-CE4101D67B5A}" destId="{50D8CAB1-0FB8-4F17-A30C-81049BE44CEA}" srcOrd="3" destOrd="0" presId="urn:microsoft.com/office/officeart/2005/8/layout/default"/>
    <dgm:cxn modelId="{78C4B81C-523E-4220-8938-35A0429D01BB}" type="presParOf" srcId="{2F5CB96C-9B81-43E6-8ACE-CE4101D67B5A}" destId="{F6E6AEEE-D039-4898-A55A-44B5C425C718}" srcOrd="4" destOrd="0" presId="urn:microsoft.com/office/officeart/2005/8/layout/default"/>
    <dgm:cxn modelId="{B06D2E7C-9027-41B0-93F1-138FC07F7C8F}" type="presParOf" srcId="{2F5CB96C-9B81-43E6-8ACE-CE4101D67B5A}" destId="{A52C422C-4369-446E-AC52-4A1B49904879}" srcOrd="5" destOrd="0" presId="urn:microsoft.com/office/officeart/2005/8/layout/default"/>
    <dgm:cxn modelId="{D002435E-C78F-4819-8AF2-7B0F7742B8FA}" type="presParOf" srcId="{2F5CB96C-9B81-43E6-8ACE-CE4101D67B5A}" destId="{14B08EF5-A7C3-44E6-B637-DE88B2C96EA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F08ABD-FFC7-4138-A61C-F40C26A751F0}" type="doc">
      <dgm:prSet loTypeId="urn:microsoft.com/office/officeart/2005/8/layout/hProcess3" loCatId="process" qsTypeId="urn:microsoft.com/office/officeart/2005/8/quickstyle/simple1" qsCatId="simple" csTypeId="urn:microsoft.com/office/officeart/2005/8/colors/accent1_2" csCatId="accent1" phldr="1"/>
      <dgm:spPr/>
    </dgm:pt>
    <dgm:pt modelId="{AECDFD6B-0D89-4E83-9064-1F81920823E3}">
      <dgm:prSet phldrT="[Text]"/>
      <dgm:spPr/>
      <dgm:t>
        <a:bodyPr/>
        <a:lstStyle/>
        <a:p>
          <a:r>
            <a:rPr lang="en-US" dirty="0">
              <a:solidFill>
                <a:schemeClr val="bg1"/>
              </a:solidFill>
            </a:rPr>
            <a:t>Safety</a:t>
          </a:r>
        </a:p>
      </dgm:t>
    </dgm:pt>
    <dgm:pt modelId="{E8E6890E-6640-413D-9807-816EF7C9E43B}" type="parTrans" cxnId="{911E81C1-8FFA-4729-8C64-4857750659EB}">
      <dgm:prSet/>
      <dgm:spPr/>
      <dgm:t>
        <a:bodyPr/>
        <a:lstStyle/>
        <a:p>
          <a:endParaRPr lang="en-US"/>
        </a:p>
      </dgm:t>
    </dgm:pt>
    <dgm:pt modelId="{C87F6A37-9D93-4A30-AD3C-7394FBE63EA5}" type="sibTrans" cxnId="{911E81C1-8FFA-4729-8C64-4857750659EB}">
      <dgm:prSet/>
      <dgm:spPr/>
      <dgm:t>
        <a:bodyPr/>
        <a:lstStyle/>
        <a:p>
          <a:endParaRPr lang="en-US"/>
        </a:p>
      </dgm:t>
    </dgm:pt>
    <dgm:pt modelId="{70808BED-AB90-4B54-9F87-FB6827D03FEC}">
      <dgm:prSet phldrT="[Text]"/>
      <dgm:spPr/>
      <dgm:t>
        <a:bodyPr/>
        <a:lstStyle/>
        <a:p>
          <a:r>
            <a:rPr lang="en-US" dirty="0">
              <a:solidFill>
                <a:schemeClr val="bg1"/>
              </a:solidFill>
            </a:rPr>
            <a:t>Honesty</a:t>
          </a:r>
        </a:p>
      </dgm:t>
    </dgm:pt>
    <dgm:pt modelId="{66169F3F-A046-4FC5-A965-8C97AEE4BB34}" type="parTrans" cxnId="{0FEF0BEE-549F-4FFE-AE13-597E12094689}">
      <dgm:prSet/>
      <dgm:spPr/>
      <dgm:t>
        <a:bodyPr/>
        <a:lstStyle/>
        <a:p>
          <a:endParaRPr lang="en-US"/>
        </a:p>
      </dgm:t>
    </dgm:pt>
    <dgm:pt modelId="{EB489F3E-B75D-4E68-AFCC-9AD861030FB1}" type="sibTrans" cxnId="{0FEF0BEE-549F-4FFE-AE13-597E12094689}">
      <dgm:prSet/>
      <dgm:spPr/>
      <dgm:t>
        <a:bodyPr/>
        <a:lstStyle/>
        <a:p>
          <a:endParaRPr lang="en-US"/>
        </a:p>
      </dgm:t>
    </dgm:pt>
    <dgm:pt modelId="{FFE831C5-6761-4802-B9E0-01A2DAFBDEEA}">
      <dgm:prSet phldrT="[Text]"/>
      <dgm:spPr/>
      <dgm:t>
        <a:bodyPr/>
        <a:lstStyle/>
        <a:p>
          <a:r>
            <a:rPr lang="en-US" dirty="0">
              <a:solidFill>
                <a:schemeClr val="bg1"/>
              </a:solidFill>
            </a:rPr>
            <a:t>Respect</a:t>
          </a:r>
        </a:p>
      </dgm:t>
    </dgm:pt>
    <dgm:pt modelId="{5055E6E5-F433-4C8B-B35C-DD46FA3B536E}" type="parTrans" cxnId="{4D21EDEA-0269-418D-A4F4-AF59B72F9F6F}">
      <dgm:prSet/>
      <dgm:spPr/>
      <dgm:t>
        <a:bodyPr/>
        <a:lstStyle/>
        <a:p>
          <a:endParaRPr lang="en-US"/>
        </a:p>
      </dgm:t>
    </dgm:pt>
    <dgm:pt modelId="{F3A1E810-ADD6-4191-B9D0-E0CE0A0FD19F}" type="sibTrans" cxnId="{4D21EDEA-0269-418D-A4F4-AF59B72F9F6F}">
      <dgm:prSet/>
      <dgm:spPr/>
      <dgm:t>
        <a:bodyPr/>
        <a:lstStyle/>
        <a:p>
          <a:endParaRPr lang="en-US"/>
        </a:p>
      </dgm:t>
    </dgm:pt>
    <dgm:pt modelId="{8298EE39-F67B-4F9C-88E6-74E38DC01776}" type="pres">
      <dgm:prSet presAssocID="{EDF08ABD-FFC7-4138-A61C-F40C26A751F0}" presName="Name0" presStyleCnt="0">
        <dgm:presLayoutVars>
          <dgm:dir/>
          <dgm:animLvl val="lvl"/>
          <dgm:resizeHandles val="exact"/>
        </dgm:presLayoutVars>
      </dgm:prSet>
      <dgm:spPr/>
    </dgm:pt>
    <dgm:pt modelId="{047250C2-9745-448B-AD8C-F7D4914190FC}" type="pres">
      <dgm:prSet presAssocID="{EDF08ABD-FFC7-4138-A61C-F40C26A751F0}" presName="dummy" presStyleCnt="0"/>
      <dgm:spPr/>
    </dgm:pt>
    <dgm:pt modelId="{19F803D4-313A-4182-AB88-6D8916BC285D}" type="pres">
      <dgm:prSet presAssocID="{EDF08ABD-FFC7-4138-A61C-F40C26A751F0}" presName="linH" presStyleCnt="0"/>
      <dgm:spPr/>
    </dgm:pt>
    <dgm:pt modelId="{6B71DB9C-B1FF-4334-8001-38A5774DCB4A}" type="pres">
      <dgm:prSet presAssocID="{EDF08ABD-FFC7-4138-A61C-F40C26A751F0}" presName="padding1" presStyleCnt="0"/>
      <dgm:spPr/>
    </dgm:pt>
    <dgm:pt modelId="{70AE5D7E-7415-4119-86A4-A64885A56D97}" type="pres">
      <dgm:prSet presAssocID="{AECDFD6B-0D89-4E83-9064-1F81920823E3}" presName="linV" presStyleCnt="0"/>
      <dgm:spPr/>
    </dgm:pt>
    <dgm:pt modelId="{BE02EE64-F88F-42B1-AE3A-9E2A1A72EC3D}" type="pres">
      <dgm:prSet presAssocID="{AECDFD6B-0D89-4E83-9064-1F81920823E3}" presName="spVertical1" presStyleCnt="0"/>
      <dgm:spPr/>
    </dgm:pt>
    <dgm:pt modelId="{0DF7268F-019F-4F94-9598-8B900199372A}" type="pres">
      <dgm:prSet presAssocID="{AECDFD6B-0D89-4E83-9064-1F81920823E3}" presName="parTx" presStyleLbl="revTx" presStyleIdx="0" presStyleCnt="3">
        <dgm:presLayoutVars>
          <dgm:chMax val="0"/>
          <dgm:chPref val="0"/>
          <dgm:bulletEnabled val="1"/>
        </dgm:presLayoutVars>
      </dgm:prSet>
      <dgm:spPr/>
    </dgm:pt>
    <dgm:pt modelId="{B2A1F1CC-831B-4B5F-AC0C-5F2C46223C43}" type="pres">
      <dgm:prSet presAssocID="{AECDFD6B-0D89-4E83-9064-1F81920823E3}" presName="spVertical2" presStyleCnt="0"/>
      <dgm:spPr/>
    </dgm:pt>
    <dgm:pt modelId="{B400B95F-955A-479C-A123-24E8B340DC5F}" type="pres">
      <dgm:prSet presAssocID="{AECDFD6B-0D89-4E83-9064-1F81920823E3}" presName="spVertical3" presStyleCnt="0"/>
      <dgm:spPr/>
    </dgm:pt>
    <dgm:pt modelId="{06583298-1675-4ECD-984B-C44FFFC3B044}" type="pres">
      <dgm:prSet presAssocID="{C87F6A37-9D93-4A30-AD3C-7394FBE63EA5}" presName="space" presStyleCnt="0"/>
      <dgm:spPr/>
    </dgm:pt>
    <dgm:pt modelId="{387A7EAE-93D5-4C44-8760-5B45A54C722C}" type="pres">
      <dgm:prSet presAssocID="{70808BED-AB90-4B54-9F87-FB6827D03FEC}" presName="linV" presStyleCnt="0"/>
      <dgm:spPr/>
    </dgm:pt>
    <dgm:pt modelId="{FABA8E2A-3B19-4A15-9EB9-A88E1C65BFD2}" type="pres">
      <dgm:prSet presAssocID="{70808BED-AB90-4B54-9F87-FB6827D03FEC}" presName="spVertical1" presStyleCnt="0"/>
      <dgm:spPr/>
    </dgm:pt>
    <dgm:pt modelId="{3843115A-7A03-42FB-91CF-C3CE5E9FBD4C}" type="pres">
      <dgm:prSet presAssocID="{70808BED-AB90-4B54-9F87-FB6827D03FEC}" presName="parTx" presStyleLbl="revTx" presStyleIdx="1" presStyleCnt="3">
        <dgm:presLayoutVars>
          <dgm:chMax val="0"/>
          <dgm:chPref val="0"/>
          <dgm:bulletEnabled val="1"/>
        </dgm:presLayoutVars>
      </dgm:prSet>
      <dgm:spPr/>
    </dgm:pt>
    <dgm:pt modelId="{2C80CDD8-02BB-4071-989E-B2833098AFD6}" type="pres">
      <dgm:prSet presAssocID="{70808BED-AB90-4B54-9F87-FB6827D03FEC}" presName="spVertical2" presStyleCnt="0"/>
      <dgm:spPr/>
    </dgm:pt>
    <dgm:pt modelId="{A17CBC06-3AC7-40C0-AF9F-A10C1EB24526}" type="pres">
      <dgm:prSet presAssocID="{70808BED-AB90-4B54-9F87-FB6827D03FEC}" presName="spVertical3" presStyleCnt="0"/>
      <dgm:spPr/>
    </dgm:pt>
    <dgm:pt modelId="{D1B9224C-3450-4C8C-B04D-9FCF95B653E0}" type="pres">
      <dgm:prSet presAssocID="{EB489F3E-B75D-4E68-AFCC-9AD861030FB1}" presName="space" presStyleCnt="0"/>
      <dgm:spPr/>
    </dgm:pt>
    <dgm:pt modelId="{3C76D039-2B0E-4D71-BB83-6C31C6DE1FE0}" type="pres">
      <dgm:prSet presAssocID="{FFE831C5-6761-4802-B9E0-01A2DAFBDEEA}" presName="linV" presStyleCnt="0"/>
      <dgm:spPr/>
    </dgm:pt>
    <dgm:pt modelId="{3DB94420-8312-4FBA-8236-1E204D46EE74}" type="pres">
      <dgm:prSet presAssocID="{FFE831C5-6761-4802-B9E0-01A2DAFBDEEA}" presName="spVertical1" presStyleCnt="0"/>
      <dgm:spPr/>
    </dgm:pt>
    <dgm:pt modelId="{6F7F0B9F-ADD1-4DBE-AA1C-3DD106512EFA}" type="pres">
      <dgm:prSet presAssocID="{FFE831C5-6761-4802-B9E0-01A2DAFBDEEA}" presName="parTx" presStyleLbl="revTx" presStyleIdx="2" presStyleCnt="3">
        <dgm:presLayoutVars>
          <dgm:chMax val="0"/>
          <dgm:chPref val="0"/>
          <dgm:bulletEnabled val="1"/>
        </dgm:presLayoutVars>
      </dgm:prSet>
      <dgm:spPr/>
    </dgm:pt>
    <dgm:pt modelId="{C688B95E-624B-4A43-BD67-3C76C2FC3483}" type="pres">
      <dgm:prSet presAssocID="{FFE831C5-6761-4802-B9E0-01A2DAFBDEEA}" presName="spVertical2" presStyleCnt="0"/>
      <dgm:spPr/>
    </dgm:pt>
    <dgm:pt modelId="{E6D06348-7D79-41E7-8540-E46CD64B0BF2}" type="pres">
      <dgm:prSet presAssocID="{FFE831C5-6761-4802-B9E0-01A2DAFBDEEA}" presName="spVertical3" presStyleCnt="0"/>
      <dgm:spPr/>
    </dgm:pt>
    <dgm:pt modelId="{2352A76B-2612-46D0-928D-B22298906155}" type="pres">
      <dgm:prSet presAssocID="{EDF08ABD-FFC7-4138-A61C-F40C26A751F0}" presName="padding2" presStyleCnt="0"/>
      <dgm:spPr/>
    </dgm:pt>
    <dgm:pt modelId="{0B162A59-5FE4-4B1F-9208-57E712761E6E}" type="pres">
      <dgm:prSet presAssocID="{EDF08ABD-FFC7-4138-A61C-F40C26A751F0}" presName="negArrow" presStyleCnt="0"/>
      <dgm:spPr/>
    </dgm:pt>
    <dgm:pt modelId="{ABF48839-A081-4C2C-99DF-13D65F9EF31A}" type="pres">
      <dgm:prSet presAssocID="{EDF08ABD-FFC7-4138-A61C-F40C26A751F0}" presName="backgroundArrow" presStyleLbl="node1" presStyleIdx="0" presStyleCnt="1"/>
      <dgm:spPr/>
    </dgm:pt>
  </dgm:ptLst>
  <dgm:cxnLst>
    <dgm:cxn modelId="{F36B4D0E-BC24-4703-B1F3-5E398CF64327}" type="presOf" srcId="{EDF08ABD-FFC7-4138-A61C-F40C26A751F0}" destId="{8298EE39-F67B-4F9C-88E6-74E38DC01776}" srcOrd="0" destOrd="0" presId="urn:microsoft.com/office/officeart/2005/8/layout/hProcess3"/>
    <dgm:cxn modelId="{CFF3316C-451B-4AFA-A9DD-FFE15EB177B5}" type="presOf" srcId="{AECDFD6B-0D89-4E83-9064-1F81920823E3}" destId="{0DF7268F-019F-4F94-9598-8B900199372A}" srcOrd="0" destOrd="0" presId="urn:microsoft.com/office/officeart/2005/8/layout/hProcess3"/>
    <dgm:cxn modelId="{437E998F-A1FF-47EC-B2E8-2B3FE999AC91}" type="presOf" srcId="{70808BED-AB90-4B54-9F87-FB6827D03FEC}" destId="{3843115A-7A03-42FB-91CF-C3CE5E9FBD4C}" srcOrd="0" destOrd="0" presId="urn:microsoft.com/office/officeart/2005/8/layout/hProcess3"/>
    <dgm:cxn modelId="{AC08B5C0-8DDE-470B-9C31-7F4DCDDB0C07}" type="presOf" srcId="{FFE831C5-6761-4802-B9E0-01A2DAFBDEEA}" destId="{6F7F0B9F-ADD1-4DBE-AA1C-3DD106512EFA}" srcOrd="0" destOrd="0" presId="urn:microsoft.com/office/officeart/2005/8/layout/hProcess3"/>
    <dgm:cxn modelId="{911E81C1-8FFA-4729-8C64-4857750659EB}" srcId="{EDF08ABD-FFC7-4138-A61C-F40C26A751F0}" destId="{AECDFD6B-0D89-4E83-9064-1F81920823E3}" srcOrd="0" destOrd="0" parTransId="{E8E6890E-6640-413D-9807-816EF7C9E43B}" sibTransId="{C87F6A37-9D93-4A30-AD3C-7394FBE63EA5}"/>
    <dgm:cxn modelId="{4D21EDEA-0269-418D-A4F4-AF59B72F9F6F}" srcId="{EDF08ABD-FFC7-4138-A61C-F40C26A751F0}" destId="{FFE831C5-6761-4802-B9E0-01A2DAFBDEEA}" srcOrd="2" destOrd="0" parTransId="{5055E6E5-F433-4C8B-B35C-DD46FA3B536E}" sibTransId="{F3A1E810-ADD6-4191-B9D0-E0CE0A0FD19F}"/>
    <dgm:cxn modelId="{0FEF0BEE-549F-4FFE-AE13-597E12094689}" srcId="{EDF08ABD-FFC7-4138-A61C-F40C26A751F0}" destId="{70808BED-AB90-4B54-9F87-FB6827D03FEC}" srcOrd="1" destOrd="0" parTransId="{66169F3F-A046-4FC5-A965-8C97AEE4BB34}" sibTransId="{EB489F3E-B75D-4E68-AFCC-9AD861030FB1}"/>
    <dgm:cxn modelId="{96BC5505-41EE-4C6C-A8C1-5C63A4FE5991}" type="presParOf" srcId="{8298EE39-F67B-4F9C-88E6-74E38DC01776}" destId="{047250C2-9745-448B-AD8C-F7D4914190FC}" srcOrd="0" destOrd="0" presId="urn:microsoft.com/office/officeart/2005/8/layout/hProcess3"/>
    <dgm:cxn modelId="{854BC872-DFF9-4E1C-B6D5-E121FC6CF56C}" type="presParOf" srcId="{8298EE39-F67B-4F9C-88E6-74E38DC01776}" destId="{19F803D4-313A-4182-AB88-6D8916BC285D}" srcOrd="1" destOrd="0" presId="urn:microsoft.com/office/officeart/2005/8/layout/hProcess3"/>
    <dgm:cxn modelId="{50F6D9B5-8166-4A1C-99DB-0AFDD09A2D59}" type="presParOf" srcId="{19F803D4-313A-4182-AB88-6D8916BC285D}" destId="{6B71DB9C-B1FF-4334-8001-38A5774DCB4A}" srcOrd="0" destOrd="0" presId="urn:microsoft.com/office/officeart/2005/8/layout/hProcess3"/>
    <dgm:cxn modelId="{DCEE4000-0EDF-47D7-B495-026F66A4B312}" type="presParOf" srcId="{19F803D4-313A-4182-AB88-6D8916BC285D}" destId="{70AE5D7E-7415-4119-86A4-A64885A56D97}" srcOrd="1" destOrd="0" presId="urn:microsoft.com/office/officeart/2005/8/layout/hProcess3"/>
    <dgm:cxn modelId="{6745EDA0-BDF2-4905-8F7A-2D5D6BDBEAF2}" type="presParOf" srcId="{70AE5D7E-7415-4119-86A4-A64885A56D97}" destId="{BE02EE64-F88F-42B1-AE3A-9E2A1A72EC3D}" srcOrd="0" destOrd="0" presId="urn:microsoft.com/office/officeart/2005/8/layout/hProcess3"/>
    <dgm:cxn modelId="{C876DF80-7672-4334-BC0A-798CF7EB32B2}" type="presParOf" srcId="{70AE5D7E-7415-4119-86A4-A64885A56D97}" destId="{0DF7268F-019F-4F94-9598-8B900199372A}" srcOrd="1" destOrd="0" presId="urn:microsoft.com/office/officeart/2005/8/layout/hProcess3"/>
    <dgm:cxn modelId="{8D0C2F2E-1058-4E8B-B8DC-A62E0C238530}" type="presParOf" srcId="{70AE5D7E-7415-4119-86A4-A64885A56D97}" destId="{B2A1F1CC-831B-4B5F-AC0C-5F2C46223C43}" srcOrd="2" destOrd="0" presId="urn:microsoft.com/office/officeart/2005/8/layout/hProcess3"/>
    <dgm:cxn modelId="{89AA1D03-8CC3-42DC-AEC7-E1730F5A82FB}" type="presParOf" srcId="{70AE5D7E-7415-4119-86A4-A64885A56D97}" destId="{B400B95F-955A-479C-A123-24E8B340DC5F}" srcOrd="3" destOrd="0" presId="urn:microsoft.com/office/officeart/2005/8/layout/hProcess3"/>
    <dgm:cxn modelId="{A13BC8C2-58D8-44EC-A791-2E8B9BEDB946}" type="presParOf" srcId="{19F803D4-313A-4182-AB88-6D8916BC285D}" destId="{06583298-1675-4ECD-984B-C44FFFC3B044}" srcOrd="2" destOrd="0" presId="urn:microsoft.com/office/officeart/2005/8/layout/hProcess3"/>
    <dgm:cxn modelId="{E37F65B8-5146-4F42-B92D-86F20EA3EE56}" type="presParOf" srcId="{19F803D4-313A-4182-AB88-6D8916BC285D}" destId="{387A7EAE-93D5-4C44-8760-5B45A54C722C}" srcOrd="3" destOrd="0" presId="urn:microsoft.com/office/officeart/2005/8/layout/hProcess3"/>
    <dgm:cxn modelId="{4DDA0B5C-3F03-4033-9C22-999AA7B51CCF}" type="presParOf" srcId="{387A7EAE-93D5-4C44-8760-5B45A54C722C}" destId="{FABA8E2A-3B19-4A15-9EB9-A88E1C65BFD2}" srcOrd="0" destOrd="0" presId="urn:microsoft.com/office/officeart/2005/8/layout/hProcess3"/>
    <dgm:cxn modelId="{5D640E38-392D-4322-8CEE-1A74C3F0CAE5}" type="presParOf" srcId="{387A7EAE-93D5-4C44-8760-5B45A54C722C}" destId="{3843115A-7A03-42FB-91CF-C3CE5E9FBD4C}" srcOrd="1" destOrd="0" presId="urn:microsoft.com/office/officeart/2005/8/layout/hProcess3"/>
    <dgm:cxn modelId="{913F4CE4-41AA-49E4-B6EE-174DDA6CD878}" type="presParOf" srcId="{387A7EAE-93D5-4C44-8760-5B45A54C722C}" destId="{2C80CDD8-02BB-4071-989E-B2833098AFD6}" srcOrd="2" destOrd="0" presId="urn:microsoft.com/office/officeart/2005/8/layout/hProcess3"/>
    <dgm:cxn modelId="{E31AD621-68A5-47F9-89C3-23A72A885517}" type="presParOf" srcId="{387A7EAE-93D5-4C44-8760-5B45A54C722C}" destId="{A17CBC06-3AC7-40C0-AF9F-A10C1EB24526}" srcOrd="3" destOrd="0" presId="urn:microsoft.com/office/officeart/2005/8/layout/hProcess3"/>
    <dgm:cxn modelId="{4C7CF83A-453A-4644-9F0B-6758DE5A5E02}" type="presParOf" srcId="{19F803D4-313A-4182-AB88-6D8916BC285D}" destId="{D1B9224C-3450-4C8C-B04D-9FCF95B653E0}" srcOrd="4" destOrd="0" presId="urn:microsoft.com/office/officeart/2005/8/layout/hProcess3"/>
    <dgm:cxn modelId="{DD79CFF4-E076-4711-9FC8-510525D701CB}" type="presParOf" srcId="{19F803D4-313A-4182-AB88-6D8916BC285D}" destId="{3C76D039-2B0E-4D71-BB83-6C31C6DE1FE0}" srcOrd="5" destOrd="0" presId="urn:microsoft.com/office/officeart/2005/8/layout/hProcess3"/>
    <dgm:cxn modelId="{9D03743B-FF37-43C3-8142-700E178C134C}" type="presParOf" srcId="{3C76D039-2B0E-4D71-BB83-6C31C6DE1FE0}" destId="{3DB94420-8312-4FBA-8236-1E204D46EE74}" srcOrd="0" destOrd="0" presId="urn:microsoft.com/office/officeart/2005/8/layout/hProcess3"/>
    <dgm:cxn modelId="{7BFE8A20-FD64-40BA-BAD4-9B1CE7F1956E}" type="presParOf" srcId="{3C76D039-2B0E-4D71-BB83-6C31C6DE1FE0}" destId="{6F7F0B9F-ADD1-4DBE-AA1C-3DD106512EFA}" srcOrd="1" destOrd="0" presId="urn:microsoft.com/office/officeart/2005/8/layout/hProcess3"/>
    <dgm:cxn modelId="{8D1A9A3D-DF10-4F61-B169-A64331F60042}" type="presParOf" srcId="{3C76D039-2B0E-4D71-BB83-6C31C6DE1FE0}" destId="{C688B95E-624B-4A43-BD67-3C76C2FC3483}" srcOrd="2" destOrd="0" presId="urn:microsoft.com/office/officeart/2005/8/layout/hProcess3"/>
    <dgm:cxn modelId="{EBF670DE-973E-4BDB-8598-D0C833794C50}" type="presParOf" srcId="{3C76D039-2B0E-4D71-BB83-6C31C6DE1FE0}" destId="{E6D06348-7D79-41E7-8540-E46CD64B0BF2}" srcOrd="3" destOrd="0" presId="urn:microsoft.com/office/officeart/2005/8/layout/hProcess3"/>
    <dgm:cxn modelId="{B2EC71D8-8677-4EB1-8B13-8C03CCAF57C3}" type="presParOf" srcId="{19F803D4-313A-4182-AB88-6D8916BC285D}" destId="{2352A76B-2612-46D0-928D-B22298906155}" srcOrd="6" destOrd="0" presId="urn:microsoft.com/office/officeart/2005/8/layout/hProcess3"/>
    <dgm:cxn modelId="{A5F982C0-375F-4029-84B2-EE5BDAD5009C}" type="presParOf" srcId="{19F803D4-313A-4182-AB88-6D8916BC285D}" destId="{0B162A59-5FE4-4B1F-9208-57E712761E6E}" srcOrd="7" destOrd="0" presId="urn:microsoft.com/office/officeart/2005/8/layout/hProcess3"/>
    <dgm:cxn modelId="{488EEF82-6DD9-4464-A857-E72C339A24AF}" type="presParOf" srcId="{19F803D4-313A-4182-AB88-6D8916BC285D}" destId="{ABF48839-A081-4C2C-99DF-13D65F9EF31A}" srcOrd="8"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01B568-5B30-4F07-B57E-5C9B4E3702E0}"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409B7FDA-DE00-41AB-AA76-7C953399DB39}">
      <dgm:prSet phldrT="[Text]"/>
      <dgm:spPr/>
      <dgm:t>
        <a:bodyPr/>
        <a:lstStyle/>
        <a:p>
          <a:r>
            <a:rPr lang="en-US" dirty="0"/>
            <a:t>Self Efficacy</a:t>
          </a:r>
        </a:p>
      </dgm:t>
    </dgm:pt>
    <dgm:pt modelId="{8E26B8EE-C955-424A-85C0-6E8BCE08BDAC}" type="parTrans" cxnId="{7AE87422-D03E-43A2-8593-B458B5F575CD}">
      <dgm:prSet/>
      <dgm:spPr/>
      <dgm:t>
        <a:bodyPr/>
        <a:lstStyle/>
        <a:p>
          <a:endParaRPr lang="en-US"/>
        </a:p>
      </dgm:t>
    </dgm:pt>
    <dgm:pt modelId="{2B464981-F51C-4915-92F2-D5062E928E9D}" type="sibTrans" cxnId="{7AE87422-D03E-43A2-8593-B458B5F575CD}">
      <dgm:prSet/>
      <dgm:spPr/>
      <dgm:t>
        <a:bodyPr/>
        <a:lstStyle/>
        <a:p>
          <a:endParaRPr lang="en-US"/>
        </a:p>
      </dgm:t>
    </dgm:pt>
    <dgm:pt modelId="{ED7E6509-240A-491B-9C03-3FC05E7299D2}">
      <dgm:prSet phldrT="[Text]" custT="1"/>
      <dgm:spPr/>
      <dgm:t>
        <a:bodyPr/>
        <a:lstStyle/>
        <a:p>
          <a:r>
            <a:rPr lang="en-US" sz="1600" dirty="0"/>
            <a:t>Truth</a:t>
          </a:r>
        </a:p>
      </dgm:t>
    </dgm:pt>
    <dgm:pt modelId="{995819F7-3681-4B36-B1D1-857D20FE19E4}" type="parTrans" cxnId="{F568741D-C280-4907-BCD0-A61E918F7E42}">
      <dgm:prSet/>
      <dgm:spPr/>
      <dgm:t>
        <a:bodyPr/>
        <a:lstStyle/>
        <a:p>
          <a:endParaRPr lang="en-US"/>
        </a:p>
      </dgm:t>
    </dgm:pt>
    <dgm:pt modelId="{B30966C6-1992-4D39-ABDB-D33E071F611F}" type="sibTrans" cxnId="{F568741D-C280-4907-BCD0-A61E918F7E42}">
      <dgm:prSet/>
      <dgm:spPr/>
      <dgm:t>
        <a:bodyPr/>
        <a:lstStyle/>
        <a:p>
          <a:endParaRPr lang="en-US"/>
        </a:p>
      </dgm:t>
    </dgm:pt>
    <dgm:pt modelId="{6AD3202C-02C6-4BA1-8C4B-E5A2B3D5AD96}">
      <dgm:prSet phldrT="[Text]"/>
      <dgm:spPr/>
      <dgm:t>
        <a:bodyPr/>
        <a:lstStyle/>
        <a:p>
          <a:r>
            <a:rPr lang="en-US" dirty="0"/>
            <a:t>Growth Mindset</a:t>
          </a:r>
        </a:p>
      </dgm:t>
    </dgm:pt>
    <dgm:pt modelId="{F432650D-F740-4005-9243-D8FBF1EC08AE}" type="parTrans" cxnId="{67E23A90-89FA-4AAE-A66B-105E5BAFBBBB}">
      <dgm:prSet/>
      <dgm:spPr/>
      <dgm:t>
        <a:bodyPr/>
        <a:lstStyle/>
        <a:p>
          <a:endParaRPr lang="en-US"/>
        </a:p>
      </dgm:t>
    </dgm:pt>
    <dgm:pt modelId="{56296400-473A-41DB-8C55-2CEE5B1E5A37}" type="sibTrans" cxnId="{67E23A90-89FA-4AAE-A66B-105E5BAFBBBB}">
      <dgm:prSet/>
      <dgm:spPr/>
      <dgm:t>
        <a:bodyPr/>
        <a:lstStyle/>
        <a:p>
          <a:endParaRPr lang="en-US"/>
        </a:p>
      </dgm:t>
    </dgm:pt>
    <dgm:pt modelId="{1EE154B4-1ED9-4975-8E22-E680E918E808}">
      <dgm:prSet phldrT="[Text]" custT="1"/>
      <dgm:spPr/>
      <dgm:t>
        <a:bodyPr/>
        <a:lstStyle/>
        <a:p>
          <a:r>
            <a:rPr lang="en-US" sz="1600" dirty="0"/>
            <a:t>Order</a:t>
          </a:r>
        </a:p>
      </dgm:t>
    </dgm:pt>
    <dgm:pt modelId="{EB509182-52A9-4813-88FB-9CFCD05F052E}" type="parTrans" cxnId="{43E0D5F0-5C1E-47A7-B01B-BEC5C5A97B7F}">
      <dgm:prSet/>
      <dgm:spPr/>
      <dgm:t>
        <a:bodyPr/>
        <a:lstStyle/>
        <a:p>
          <a:endParaRPr lang="en-US"/>
        </a:p>
      </dgm:t>
    </dgm:pt>
    <dgm:pt modelId="{D3B99907-3174-4F8C-BD10-C6D76A2E6196}" type="sibTrans" cxnId="{43E0D5F0-5C1E-47A7-B01B-BEC5C5A97B7F}">
      <dgm:prSet/>
      <dgm:spPr/>
      <dgm:t>
        <a:bodyPr/>
        <a:lstStyle/>
        <a:p>
          <a:endParaRPr lang="en-US"/>
        </a:p>
      </dgm:t>
    </dgm:pt>
    <dgm:pt modelId="{0106051C-5D3C-41E5-BCA2-0BE2BCC8F606}">
      <dgm:prSet phldrT="[Text]"/>
      <dgm:spPr/>
      <dgm:t>
        <a:bodyPr/>
        <a:lstStyle/>
        <a:p>
          <a:r>
            <a:rPr lang="en-US" dirty="0"/>
            <a:t>Social </a:t>
          </a:r>
          <a:r>
            <a:rPr lang="en-US" dirty="0" err="1"/>
            <a:t>Awarenes</a:t>
          </a:r>
          <a:endParaRPr lang="en-US" dirty="0"/>
        </a:p>
      </dgm:t>
    </dgm:pt>
    <dgm:pt modelId="{08239DB0-2B85-441A-BB2A-0AE4ED22E6AA}" type="parTrans" cxnId="{61C64DB6-2C1D-4EB4-970F-CCC21D68BA35}">
      <dgm:prSet/>
      <dgm:spPr/>
      <dgm:t>
        <a:bodyPr/>
        <a:lstStyle/>
        <a:p>
          <a:endParaRPr lang="en-US"/>
        </a:p>
      </dgm:t>
    </dgm:pt>
    <dgm:pt modelId="{1C3B05A7-915D-4309-B6C7-1E191522ADC8}" type="sibTrans" cxnId="{61C64DB6-2C1D-4EB4-970F-CCC21D68BA35}">
      <dgm:prSet/>
      <dgm:spPr/>
      <dgm:t>
        <a:bodyPr/>
        <a:lstStyle/>
        <a:p>
          <a:endParaRPr lang="en-US"/>
        </a:p>
      </dgm:t>
    </dgm:pt>
    <dgm:pt modelId="{7CC15B53-2CB4-4AD9-B440-BA6B30B7AA68}">
      <dgm:prSet phldrT="[Text]"/>
      <dgm:spPr/>
      <dgm:t>
        <a:bodyPr/>
        <a:lstStyle/>
        <a:p>
          <a:r>
            <a:rPr lang="en-US" dirty="0"/>
            <a:t>Reciprocity</a:t>
          </a:r>
        </a:p>
      </dgm:t>
    </dgm:pt>
    <dgm:pt modelId="{51CA6500-7668-47AF-814F-00090F3BFDE7}" type="parTrans" cxnId="{C8E8223A-3CE4-4729-B79F-4721EACAA688}">
      <dgm:prSet/>
      <dgm:spPr/>
      <dgm:t>
        <a:bodyPr/>
        <a:lstStyle/>
        <a:p>
          <a:endParaRPr lang="en-US"/>
        </a:p>
      </dgm:t>
    </dgm:pt>
    <dgm:pt modelId="{0D733C25-6DA0-44B4-B984-6B1CC7F8C477}" type="sibTrans" cxnId="{C8E8223A-3CE4-4729-B79F-4721EACAA688}">
      <dgm:prSet/>
      <dgm:spPr/>
      <dgm:t>
        <a:bodyPr/>
        <a:lstStyle/>
        <a:p>
          <a:endParaRPr lang="en-US"/>
        </a:p>
      </dgm:t>
    </dgm:pt>
    <dgm:pt modelId="{59152CF7-9A82-4930-A6CF-48C261AD0AE1}">
      <dgm:prSet phldrT="[Text]"/>
      <dgm:spPr/>
      <dgm:t>
        <a:bodyPr/>
        <a:lstStyle/>
        <a:p>
          <a:r>
            <a:rPr lang="en-US" dirty="0"/>
            <a:t>Self Control</a:t>
          </a:r>
        </a:p>
      </dgm:t>
    </dgm:pt>
    <dgm:pt modelId="{8046E7B8-BAA4-4233-84FF-3BB53049E4D8}" type="parTrans" cxnId="{C19821F3-C7CD-4BEA-9DFE-2B1F4853C794}">
      <dgm:prSet/>
      <dgm:spPr/>
      <dgm:t>
        <a:bodyPr/>
        <a:lstStyle/>
        <a:p>
          <a:endParaRPr lang="en-US"/>
        </a:p>
      </dgm:t>
    </dgm:pt>
    <dgm:pt modelId="{12763D53-C70D-4D9B-B477-DA699072AD01}" type="sibTrans" cxnId="{C19821F3-C7CD-4BEA-9DFE-2B1F4853C794}">
      <dgm:prSet/>
      <dgm:spPr/>
      <dgm:t>
        <a:bodyPr/>
        <a:lstStyle/>
        <a:p>
          <a:endParaRPr lang="en-US"/>
        </a:p>
      </dgm:t>
    </dgm:pt>
    <dgm:pt modelId="{35D40304-6089-420E-BE78-3DAADABA22E5}">
      <dgm:prSet phldrT="[Text]" custT="1"/>
      <dgm:spPr/>
      <dgm:t>
        <a:bodyPr/>
        <a:lstStyle/>
        <a:p>
          <a:pPr algn="l"/>
          <a:r>
            <a:rPr lang="en-US" sz="1600" dirty="0"/>
            <a:t>Balance</a:t>
          </a:r>
        </a:p>
      </dgm:t>
    </dgm:pt>
    <dgm:pt modelId="{A191D091-5928-458D-97B6-98D744541C72}" type="parTrans" cxnId="{7FCB1F98-84A3-4EAE-A459-5DE9A934CAD9}">
      <dgm:prSet/>
      <dgm:spPr/>
      <dgm:t>
        <a:bodyPr/>
        <a:lstStyle/>
        <a:p>
          <a:endParaRPr lang="en-US"/>
        </a:p>
      </dgm:t>
    </dgm:pt>
    <dgm:pt modelId="{9288301E-B2BC-4800-94AB-E6BA90BA484C}" type="sibTrans" cxnId="{7FCB1F98-84A3-4EAE-A459-5DE9A934CAD9}">
      <dgm:prSet/>
      <dgm:spPr/>
      <dgm:t>
        <a:bodyPr/>
        <a:lstStyle/>
        <a:p>
          <a:endParaRPr lang="en-US"/>
        </a:p>
      </dgm:t>
    </dgm:pt>
    <dgm:pt modelId="{0F488C4F-2C0B-4388-8D5E-1386C0242FA8}">
      <dgm:prSet phldrT="[Text]" custT="1"/>
      <dgm:spPr/>
      <dgm:t>
        <a:bodyPr/>
        <a:lstStyle/>
        <a:p>
          <a:r>
            <a:rPr lang="en-US" sz="1200" dirty="0"/>
            <a:t>When students are able to establish trust between themselves and school they are more likely to take risk in their learning because they feel confident in their innate abilities to achieve.</a:t>
          </a:r>
        </a:p>
      </dgm:t>
    </dgm:pt>
    <dgm:pt modelId="{291BF5C3-EA66-4387-BB4A-2DEA8B857441}" type="parTrans" cxnId="{D93D863A-2E12-4197-B1A7-85AF31C0528C}">
      <dgm:prSet/>
      <dgm:spPr/>
      <dgm:t>
        <a:bodyPr/>
        <a:lstStyle/>
        <a:p>
          <a:endParaRPr lang="en-US"/>
        </a:p>
      </dgm:t>
    </dgm:pt>
    <dgm:pt modelId="{2F59A509-0FEE-4546-BA67-6E5093CB0EA4}" type="sibTrans" cxnId="{D93D863A-2E12-4197-B1A7-85AF31C0528C}">
      <dgm:prSet/>
      <dgm:spPr/>
      <dgm:t>
        <a:bodyPr/>
        <a:lstStyle/>
        <a:p>
          <a:endParaRPr lang="en-US"/>
        </a:p>
      </dgm:t>
    </dgm:pt>
    <dgm:pt modelId="{941266B2-2BDB-41DB-A0F1-92AE962A9B30}">
      <dgm:prSet phldrT="[Text]"/>
      <dgm:spPr/>
      <dgm:t>
        <a:bodyPr/>
        <a:lstStyle/>
        <a:p>
          <a:endParaRPr lang="en-US" sz="1100" dirty="0"/>
        </a:p>
      </dgm:t>
    </dgm:pt>
    <dgm:pt modelId="{9566227C-0207-4CB0-BC0F-93F97DFD88C4}" type="parTrans" cxnId="{F09B38E9-2CD1-4FAD-88C4-657578B737AC}">
      <dgm:prSet/>
      <dgm:spPr/>
      <dgm:t>
        <a:bodyPr/>
        <a:lstStyle/>
        <a:p>
          <a:endParaRPr lang="en-US"/>
        </a:p>
      </dgm:t>
    </dgm:pt>
    <dgm:pt modelId="{84F36B7F-BE70-4A58-8E5E-D02C3E1B781B}" type="sibTrans" cxnId="{F09B38E9-2CD1-4FAD-88C4-657578B737AC}">
      <dgm:prSet/>
      <dgm:spPr/>
      <dgm:t>
        <a:bodyPr/>
        <a:lstStyle/>
        <a:p>
          <a:endParaRPr lang="en-US"/>
        </a:p>
      </dgm:t>
    </dgm:pt>
    <dgm:pt modelId="{EA2F4624-BA97-4425-A5AE-FEE845D328B5}">
      <dgm:prSet phldrT="[Text]" custT="1"/>
      <dgm:spPr/>
      <dgm:t>
        <a:bodyPr/>
        <a:lstStyle/>
        <a:p>
          <a:r>
            <a:rPr lang="en-US" sz="1200" dirty="0"/>
            <a:t>Students who can more readily adapt, follow procedure and make plans to solve a problem will have a better chance of successfully facing challenges.</a:t>
          </a:r>
        </a:p>
      </dgm:t>
    </dgm:pt>
    <dgm:pt modelId="{B6225C51-4278-4009-B9C3-99554518DC43}" type="parTrans" cxnId="{30669821-3596-4977-B85F-9F02B550CCDC}">
      <dgm:prSet/>
      <dgm:spPr/>
      <dgm:t>
        <a:bodyPr/>
        <a:lstStyle/>
        <a:p>
          <a:endParaRPr lang="en-US"/>
        </a:p>
      </dgm:t>
    </dgm:pt>
    <dgm:pt modelId="{59A0262B-CB5E-4BE2-9BC3-810FE9246B08}" type="sibTrans" cxnId="{30669821-3596-4977-B85F-9F02B550CCDC}">
      <dgm:prSet/>
      <dgm:spPr/>
      <dgm:t>
        <a:bodyPr/>
        <a:lstStyle/>
        <a:p>
          <a:endParaRPr lang="en-US"/>
        </a:p>
      </dgm:t>
    </dgm:pt>
    <dgm:pt modelId="{4925486F-DAA5-4D5F-8D25-33714BDD49E4}">
      <dgm:prSet phldrT="[Text]" custT="1"/>
      <dgm:spPr/>
      <dgm:t>
        <a:bodyPr/>
        <a:lstStyle/>
        <a:p>
          <a:pPr algn="l"/>
          <a:r>
            <a:rPr lang="en-US" sz="1100" dirty="0"/>
            <a:t>Regulating ones emotional responses and then communicating needs and wants can lead to healthy emotional relationships with oneself and others</a:t>
          </a:r>
          <a:r>
            <a:rPr lang="en-US" sz="1200" dirty="0"/>
            <a:t>.</a:t>
          </a:r>
        </a:p>
      </dgm:t>
    </dgm:pt>
    <dgm:pt modelId="{88411C1D-BF34-463B-8CC8-471E1A4F9215}" type="parTrans" cxnId="{4A0D246E-D7E3-4B88-85F4-9E5C6002184A}">
      <dgm:prSet/>
      <dgm:spPr/>
      <dgm:t>
        <a:bodyPr/>
        <a:lstStyle/>
        <a:p>
          <a:endParaRPr lang="en-US"/>
        </a:p>
      </dgm:t>
    </dgm:pt>
    <dgm:pt modelId="{DCFAD712-FF40-4B32-90A0-A6BEF04A3401}" type="sibTrans" cxnId="{4A0D246E-D7E3-4B88-85F4-9E5C6002184A}">
      <dgm:prSet/>
      <dgm:spPr/>
      <dgm:t>
        <a:bodyPr/>
        <a:lstStyle/>
        <a:p>
          <a:endParaRPr lang="en-US"/>
        </a:p>
      </dgm:t>
    </dgm:pt>
    <dgm:pt modelId="{335C4D72-39B6-4D20-B896-C2010809F0CE}">
      <dgm:prSet phldrT="[Text]"/>
      <dgm:spPr/>
      <dgm:t>
        <a:bodyPr/>
        <a:lstStyle/>
        <a:p>
          <a:r>
            <a:rPr lang="en-US" dirty="0"/>
            <a:t>Students who are socially responsive to how they navigate the world around them have e</a:t>
          </a:r>
        </a:p>
      </dgm:t>
    </dgm:pt>
    <dgm:pt modelId="{A5C97A42-1CA0-4DBF-AAA6-B168A06B5677}" type="parTrans" cxnId="{4ECD365A-F30A-47CF-9024-042E32D62B91}">
      <dgm:prSet/>
      <dgm:spPr/>
      <dgm:t>
        <a:bodyPr/>
        <a:lstStyle/>
        <a:p>
          <a:endParaRPr lang="en-US"/>
        </a:p>
      </dgm:t>
    </dgm:pt>
    <dgm:pt modelId="{2A516F2E-0CE0-43E6-ADB3-13BE057AE10F}" type="sibTrans" cxnId="{4ECD365A-F30A-47CF-9024-042E32D62B91}">
      <dgm:prSet/>
      <dgm:spPr/>
      <dgm:t>
        <a:bodyPr/>
        <a:lstStyle/>
        <a:p>
          <a:endParaRPr lang="en-US"/>
        </a:p>
      </dgm:t>
    </dgm:pt>
    <dgm:pt modelId="{8F8886E4-C158-4347-850F-FF3EA1CC9E67}" type="pres">
      <dgm:prSet presAssocID="{7901B568-5B30-4F07-B57E-5C9B4E3702E0}" presName="cycleMatrixDiagram" presStyleCnt="0">
        <dgm:presLayoutVars>
          <dgm:chMax val="1"/>
          <dgm:dir/>
          <dgm:animLvl val="lvl"/>
          <dgm:resizeHandles val="exact"/>
        </dgm:presLayoutVars>
      </dgm:prSet>
      <dgm:spPr/>
    </dgm:pt>
    <dgm:pt modelId="{B6AC1E52-2830-4C0E-BCB8-8447CB46D862}" type="pres">
      <dgm:prSet presAssocID="{7901B568-5B30-4F07-B57E-5C9B4E3702E0}" presName="children" presStyleCnt="0"/>
      <dgm:spPr/>
    </dgm:pt>
    <dgm:pt modelId="{AA3AFC2D-42F0-470C-8F8E-23764F26919D}" type="pres">
      <dgm:prSet presAssocID="{7901B568-5B30-4F07-B57E-5C9B4E3702E0}" presName="child1group" presStyleCnt="0"/>
      <dgm:spPr/>
    </dgm:pt>
    <dgm:pt modelId="{D00C0E63-BEF6-4F8D-824B-C0836C1FA239}" type="pres">
      <dgm:prSet presAssocID="{7901B568-5B30-4F07-B57E-5C9B4E3702E0}" presName="child1" presStyleLbl="bgAcc1" presStyleIdx="0" presStyleCnt="4" custScaleX="114044" custScaleY="129423" custLinFactNeighborX="-11507" custLinFactNeighborY="329"/>
      <dgm:spPr/>
    </dgm:pt>
    <dgm:pt modelId="{7215F057-D586-45AF-8783-F2B7A8125EFC}" type="pres">
      <dgm:prSet presAssocID="{7901B568-5B30-4F07-B57E-5C9B4E3702E0}" presName="child1Text" presStyleLbl="bgAcc1" presStyleIdx="0" presStyleCnt="4">
        <dgm:presLayoutVars>
          <dgm:bulletEnabled val="1"/>
        </dgm:presLayoutVars>
      </dgm:prSet>
      <dgm:spPr/>
    </dgm:pt>
    <dgm:pt modelId="{29A9C9A2-2D55-4DE2-B23B-2AA960BAD17B}" type="pres">
      <dgm:prSet presAssocID="{7901B568-5B30-4F07-B57E-5C9B4E3702E0}" presName="child2group" presStyleCnt="0"/>
      <dgm:spPr/>
    </dgm:pt>
    <dgm:pt modelId="{B35FE542-A625-459A-9F4D-9ECE13B71AC5}" type="pres">
      <dgm:prSet presAssocID="{7901B568-5B30-4F07-B57E-5C9B4E3702E0}" presName="child2" presStyleLbl="bgAcc1" presStyleIdx="1" presStyleCnt="4" custScaleX="105814" custScaleY="127555" custLinFactNeighborX="8524"/>
      <dgm:spPr/>
    </dgm:pt>
    <dgm:pt modelId="{88EAABA2-14BA-4BA2-BD20-46E23A135FA4}" type="pres">
      <dgm:prSet presAssocID="{7901B568-5B30-4F07-B57E-5C9B4E3702E0}" presName="child2Text" presStyleLbl="bgAcc1" presStyleIdx="1" presStyleCnt="4">
        <dgm:presLayoutVars>
          <dgm:bulletEnabled val="1"/>
        </dgm:presLayoutVars>
      </dgm:prSet>
      <dgm:spPr/>
    </dgm:pt>
    <dgm:pt modelId="{13D5E5FC-0D1C-4DB9-A03C-6A599FEF6AB5}" type="pres">
      <dgm:prSet presAssocID="{7901B568-5B30-4F07-B57E-5C9B4E3702E0}" presName="child3group" presStyleCnt="0"/>
      <dgm:spPr/>
    </dgm:pt>
    <dgm:pt modelId="{C83F54EC-5B18-4EDC-8707-48F409BC619D}" type="pres">
      <dgm:prSet presAssocID="{7901B568-5B30-4F07-B57E-5C9B4E3702E0}" presName="child3" presStyleLbl="bgAcc1" presStyleIdx="2" presStyleCnt="4" custScaleX="107700" custScaleY="108370" custLinFactNeighborX="9589" custLinFactNeighborY="-3290"/>
      <dgm:spPr/>
    </dgm:pt>
    <dgm:pt modelId="{57647D05-4A9E-426D-9086-5BC0F0C9954B}" type="pres">
      <dgm:prSet presAssocID="{7901B568-5B30-4F07-B57E-5C9B4E3702E0}" presName="child3Text" presStyleLbl="bgAcc1" presStyleIdx="2" presStyleCnt="4">
        <dgm:presLayoutVars>
          <dgm:bulletEnabled val="1"/>
        </dgm:presLayoutVars>
      </dgm:prSet>
      <dgm:spPr/>
    </dgm:pt>
    <dgm:pt modelId="{1112B809-EE4F-48FB-8F4E-5D733DFB6F85}" type="pres">
      <dgm:prSet presAssocID="{7901B568-5B30-4F07-B57E-5C9B4E3702E0}" presName="child4group" presStyleCnt="0"/>
      <dgm:spPr/>
    </dgm:pt>
    <dgm:pt modelId="{247ECBA0-46CE-4E57-8501-BFD421A73FA6}" type="pres">
      <dgm:prSet presAssocID="{7901B568-5B30-4F07-B57E-5C9B4E3702E0}" presName="child4" presStyleLbl="bgAcc1" presStyleIdx="3" presStyleCnt="4" custScaleX="108397" custScaleY="103651" custLinFactNeighborX="-14703" custLinFactNeighborY="1974"/>
      <dgm:spPr/>
    </dgm:pt>
    <dgm:pt modelId="{8DB33DC8-967B-426B-A1D7-68A34FFA83FE}" type="pres">
      <dgm:prSet presAssocID="{7901B568-5B30-4F07-B57E-5C9B4E3702E0}" presName="child4Text" presStyleLbl="bgAcc1" presStyleIdx="3" presStyleCnt="4">
        <dgm:presLayoutVars>
          <dgm:bulletEnabled val="1"/>
        </dgm:presLayoutVars>
      </dgm:prSet>
      <dgm:spPr/>
    </dgm:pt>
    <dgm:pt modelId="{945373C4-A47D-4C40-B9B1-D77166B7B726}" type="pres">
      <dgm:prSet presAssocID="{7901B568-5B30-4F07-B57E-5C9B4E3702E0}" presName="childPlaceholder" presStyleCnt="0"/>
      <dgm:spPr/>
    </dgm:pt>
    <dgm:pt modelId="{2EC8E8D3-956E-416D-8E0A-EE9D198B794C}" type="pres">
      <dgm:prSet presAssocID="{7901B568-5B30-4F07-B57E-5C9B4E3702E0}" presName="circle" presStyleCnt="0"/>
      <dgm:spPr/>
    </dgm:pt>
    <dgm:pt modelId="{1BBAF660-1835-4996-A14F-80E91895818C}" type="pres">
      <dgm:prSet presAssocID="{7901B568-5B30-4F07-B57E-5C9B4E3702E0}" presName="quadrant1" presStyleLbl="node1" presStyleIdx="0" presStyleCnt="4" custLinFactNeighborX="2310" custLinFactNeighborY="-370">
        <dgm:presLayoutVars>
          <dgm:chMax val="1"/>
          <dgm:bulletEnabled val="1"/>
        </dgm:presLayoutVars>
      </dgm:prSet>
      <dgm:spPr/>
    </dgm:pt>
    <dgm:pt modelId="{E9FE838A-D00B-4C82-987C-76F410E59720}" type="pres">
      <dgm:prSet presAssocID="{7901B568-5B30-4F07-B57E-5C9B4E3702E0}" presName="quadrant2" presStyleLbl="node1" presStyleIdx="1" presStyleCnt="4">
        <dgm:presLayoutVars>
          <dgm:chMax val="1"/>
          <dgm:bulletEnabled val="1"/>
        </dgm:presLayoutVars>
      </dgm:prSet>
      <dgm:spPr/>
    </dgm:pt>
    <dgm:pt modelId="{7EAAA16A-8C41-4CD2-B609-BC3C1B1CF77A}" type="pres">
      <dgm:prSet presAssocID="{7901B568-5B30-4F07-B57E-5C9B4E3702E0}" presName="quadrant3" presStyleLbl="node1" presStyleIdx="2" presStyleCnt="4">
        <dgm:presLayoutVars>
          <dgm:chMax val="1"/>
          <dgm:bulletEnabled val="1"/>
        </dgm:presLayoutVars>
      </dgm:prSet>
      <dgm:spPr/>
    </dgm:pt>
    <dgm:pt modelId="{EB38E70A-8B1B-48FE-B84F-3C83A013639F}" type="pres">
      <dgm:prSet presAssocID="{7901B568-5B30-4F07-B57E-5C9B4E3702E0}" presName="quadrant4" presStyleLbl="node1" presStyleIdx="3" presStyleCnt="4">
        <dgm:presLayoutVars>
          <dgm:chMax val="1"/>
          <dgm:bulletEnabled val="1"/>
        </dgm:presLayoutVars>
      </dgm:prSet>
      <dgm:spPr/>
    </dgm:pt>
    <dgm:pt modelId="{6F5ED35A-6555-479E-B19F-E7D4AB9427BC}" type="pres">
      <dgm:prSet presAssocID="{7901B568-5B30-4F07-B57E-5C9B4E3702E0}" presName="quadrantPlaceholder" presStyleCnt="0"/>
      <dgm:spPr/>
    </dgm:pt>
    <dgm:pt modelId="{9ED44516-6C26-46AB-A1FC-42C224068128}" type="pres">
      <dgm:prSet presAssocID="{7901B568-5B30-4F07-B57E-5C9B4E3702E0}" presName="center1" presStyleLbl="fgShp" presStyleIdx="0" presStyleCnt="2"/>
      <dgm:spPr/>
    </dgm:pt>
    <dgm:pt modelId="{F655B495-94E7-4374-B0C9-35BC3D9B1FF8}" type="pres">
      <dgm:prSet presAssocID="{7901B568-5B30-4F07-B57E-5C9B4E3702E0}" presName="center2" presStyleLbl="fgShp" presStyleIdx="1" presStyleCnt="2"/>
      <dgm:spPr/>
    </dgm:pt>
  </dgm:ptLst>
  <dgm:cxnLst>
    <dgm:cxn modelId="{A93BDC08-C096-4C1D-8B26-CA0D0D2C44B7}" type="presOf" srcId="{35D40304-6089-420E-BE78-3DAADABA22E5}" destId="{247ECBA0-46CE-4E57-8501-BFD421A73FA6}" srcOrd="0" destOrd="0" presId="urn:microsoft.com/office/officeart/2005/8/layout/cycle4"/>
    <dgm:cxn modelId="{F568741D-C280-4907-BCD0-A61E918F7E42}" srcId="{409B7FDA-DE00-41AB-AA76-7C953399DB39}" destId="{ED7E6509-240A-491B-9C03-3FC05E7299D2}" srcOrd="0" destOrd="0" parTransId="{995819F7-3681-4B36-B1D1-857D20FE19E4}" sibTransId="{B30966C6-1992-4D39-ABDB-D33E071F611F}"/>
    <dgm:cxn modelId="{30669821-3596-4977-B85F-9F02B550CCDC}" srcId="{6AD3202C-02C6-4BA1-8C4B-E5A2B3D5AD96}" destId="{EA2F4624-BA97-4425-A5AE-FEE845D328B5}" srcOrd="1" destOrd="0" parTransId="{B6225C51-4278-4009-B9C3-99554518DC43}" sibTransId="{59A0262B-CB5E-4BE2-9BC3-810FE9246B08}"/>
    <dgm:cxn modelId="{7AE87422-D03E-43A2-8593-B458B5F575CD}" srcId="{7901B568-5B30-4F07-B57E-5C9B4E3702E0}" destId="{409B7FDA-DE00-41AB-AA76-7C953399DB39}" srcOrd="0" destOrd="0" parTransId="{8E26B8EE-C955-424A-85C0-6E8BCE08BDAC}" sibTransId="{2B464981-F51C-4915-92F2-D5062E928E9D}"/>
    <dgm:cxn modelId="{A276BA25-CCE3-4B15-869C-7A56243E2A67}" type="presOf" srcId="{35D40304-6089-420E-BE78-3DAADABA22E5}" destId="{8DB33DC8-967B-426B-A1D7-68A34FFA83FE}" srcOrd="1" destOrd="0" presId="urn:microsoft.com/office/officeart/2005/8/layout/cycle4"/>
    <dgm:cxn modelId="{7E802B2A-DCEF-433F-906F-6EBEBCEE4051}" type="presOf" srcId="{335C4D72-39B6-4D20-B896-C2010809F0CE}" destId="{57647D05-4A9E-426D-9086-5BC0F0C9954B}" srcOrd="1" destOrd="1" presId="urn:microsoft.com/office/officeart/2005/8/layout/cycle4"/>
    <dgm:cxn modelId="{25C4452C-11C0-41D4-95B0-AA659B1ECB48}" type="presOf" srcId="{335C4D72-39B6-4D20-B896-C2010809F0CE}" destId="{C83F54EC-5B18-4EDC-8707-48F409BC619D}" srcOrd="0" destOrd="1" presId="urn:microsoft.com/office/officeart/2005/8/layout/cycle4"/>
    <dgm:cxn modelId="{917F0F35-EF13-4D5A-B0A8-8332CCD2C809}" type="presOf" srcId="{0F488C4F-2C0B-4388-8D5E-1386C0242FA8}" destId="{D00C0E63-BEF6-4F8D-824B-C0836C1FA239}" srcOrd="0" destOrd="1" presId="urn:microsoft.com/office/officeart/2005/8/layout/cycle4"/>
    <dgm:cxn modelId="{C8E8223A-3CE4-4729-B79F-4721EACAA688}" srcId="{0106051C-5D3C-41E5-BCA2-0BE2BCC8F606}" destId="{7CC15B53-2CB4-4AD9-B440-BA6B30B7AA68}" srcOrd="0" destOrd="0" parTransId="{51CA6500-7668-47AF-814F-00090F3BFDE7}" sibTransId="{0D733C25-6DA0-44B4-B984-6B1CC7F8C477}"/>
    <dgm:cxn modelId="{D93D863A-2E12-4197-B1A7-85AF31C0528C}" srcId="{409B7FDA-DE00-41AB-AA76-7C953399DB39}" destId="{0F488C4F-2C0B-4388-8D5E-1386C0242FA8}" srcOrd="1" destOrd="0" parTransId="{291BF5C3-EA66-4387-BB4A-2DEA8B857441}" sibTransId="{2F59A509-0FEE-4546-BA67-6E5093CB0EA4}"/>
    <dgm:cxn modelId="{7DE63045-2D64-45B9-8CCA-C42B805E8EC3}" type="presOf" srcId="{7901B568-5B30-4F07-B57E-5C9B4E3702E0}" destId="{8F8886E4-C158-4347-850F-FF3EA1CC9E67}" srcOrd="0" destOrd="0" presId="urn:microsoft.com/office/officeart/2005/8/layout/cycle4"/>
    <dgm:cxn modelId="{6C28DC65-A9F8-468A-B62F-CE8BE1D21563}" type="presOf" srcId="{EA2F4624-BA97-4425-A5AE-FEE845D328B5}" destId="{88EAABA2-14BA-4BA2-BD20-46E23A135FA4}" srcOrd="1" destOrd="1" presId="urn:microsoft.com/office/officeart/2005/8/layout/cycle4"/>
    <dgm:cxn modelId="{C281BB66-E39A-4804-A222-8AC273A929EE}" type="presOf" srcId="{0F488C4F-2C0B-4388-8D5E-1386C0242FA8}" destId="{7215F057-D586-45AF-8783-F2B7A8125EFC}" srcOrd="1" destOrd="1" presId="urn:microsoft.com/office/officeart/2005/8/layout/cycle4"/>
    <dgm:cxn modelId="{9B94DC68-A80D-453F-BF42-197BC000ED3E}" type="presOf" srcId="{ED7E6509-240A-491B-9C03-3FC05E7299D2}" destId="{D00C0E63-BEF6-4F8D-824B-C0836C1FA239}" srcOrd="0" destOrd="0" presId="urn:microsoft.com/office/officeart/2005/8/layout/cycle4"/>
    <dgm:cxn modelId="{4A0D246E-D7E3-4B88-85F4-9E5C6002184A}" srcId="{59152CF7-9A82-4930-A6CF-48C261AD0AE1}" destId="{4925486F-DAA5-4D5F-8D25-33714BDD49E4}" srcOrd="1" destOrd="0" parTransId="{88411C1D-BF34-463B-8CC8-471E1A4F9215}" sibTransId="{DCFAD712-FF40-4B32-90A0-A6BEF04A3401}"/>
    <dgm:cxn modelId="{9AC08A73-6379-404D-A5E1-4BCF9C77EFA1}" type="presOf" srcId="{1EE154B4-1ED9-4975-8E22-E680E918E808}" destId="{B35FE542-A625-459A-9F4D-9ECE13B71AC5}" srcOrd="0" destOrd="0" presId="urn:microsoft.com/office/officeart/2005/8/layout/cycle4"/>
    <dgm:cxn modelId="{C0DB3B54-70BB-4B59-B781-E6655500E226}" type="presOf" srcId="{7CC15B53-2CB4-4AD9-B440-BA6B30B7AA68}" destId="{57647D05-4A9E-426D-9086-5BC0F0C9954B}" srcOrd="1" destOrd="0" presId="urn:microsoft.com/office/officeart/2005/8/layout/cycle4"/>
    <dgm:cxn modelId="{4ECD365A-F30A-47CF-9024-042E32D62B91}" srcId="{0106051C-5D3C-41E5-BCA2-0BE2BCC8F606}" destId="{335C4D72-39B6-4D20-B896-C2010809F0CE}" srcOrd="1" destOrd="0" parTransId="{A5C97A42-1CA0-4DBF-AAA6-B168A06B5677}" sibTransId="{2A516F2E-0CE0-43E6-ADB3-13BE057AE10F}"/>
    <dgm:cxn modelId="{01F7A87A-6766-4141-85F1-ECFE4BD729C8}" type="presOf" srcId="{59152CF7-9A82-4930-A6CF-48C261AD0AE1}" destId="{EB38E70A-8B1B-48FE-B84F-3C83A013639F}" srcOrd="0" destOrd="0" presId="urn:microsoft.com/office/officeart/2005/8/layout/cycle4"/>
    <dgm:cxn modelId="{7E23067B-768A-4B7B-AA39-04B5ECF49234}" type="presOf" srcId="{1EE154B4-1ED9-4975-8E22-E680E918E808}" destId="{88EAABA2-14BA-4BA2-BD20-46E23A135FA4}" srcOrd="1" destOrd="0" presId="urn:microsoft.com/office/officeart/2005/8/layout/cycle4"/>
    <dgm:cxn modelId="{89EBBA80-8E58-4F63-B21F-8A3559708264}" type="presOf" srcId="{941266B2-2BDB-41DB-A0F1-92AE962A9B30}" destId="{B35FE542-A625-459A-9F4D-9ECE13B71AC5}" srcOrd="0" destOrd="2" presId="urn:microsoft.com/office/officeart/2005/8/layout/cycle4"/>
    <dgm:cxn modelId="{67E23A90-89FA-4AAE-A66B-105E5BAFBBBB}" srcId="{7901B568-5B30-4F07-B57E-5C9B4E3702E0}" destId="{6AD3202C-02C6-4BA1-8C4B-E5A2B3D5AD96}" srcOrd="1" destOrd="0" parTransId="{F432650D-F740-4005-9243-D8FBF1EC08AE}" sibTransId="{56296400-473A-41DB-8C55-2CEE5B1E5A37}"/>
    <dgm:cxn modelId="{B9928990-F95E-43FE-9FF4-2A4505154977}" type="presOf" srcId="{4925486F-DAA5-4D5F-8D25-33714BDD49E4}" destId="{8DB33DC8-967B-426B-A1D7-68A34FFA83FE}" srcOrd="1" destOrd="1" presId="urn:microsoft.com/office/officeart/2005/8/layout/cycle4"/>
    <dgm:cxn modelId="{7FCB1F98-84A3-4EAE-A459-5DE9A934CAD9}" srcId="{59152CF7-9A82-4930-A6CF-48C261AD0AE1}" destId="{35D40304-6089-420E-BE78-3DAADABA22E5}" srcOrd="0" destOrd="0" parTransId="{A191D091-5928-458D-97B6-98D744541C72}" sibTransId="{9288301E-B2BC-4800-94AB-E6BA90BA484C}"/>
    <dgm:cxn modelId="{61C64DB6-2C1D-4EB4-970F-CCC21D68BA35}" srcId="{7901B568-5B30-4F07-B57E-5C9B4E3702E0}" destId="{0106051C-5D3C-41E5-BCA2-0BE2BCC8F606}" srcOrd="2" destOrd="0" parTransId="{08239DB0-2B85-441A-BB2A-0AE4ED22E6AA}" sibTransId="{1C3B05A7-915D-4309-B6C7-1E191522ADC8}"/>
    <dgm:cxn modelId="{E6C014B8-41C4-4CA6-B8EF-6C7B923FA6F1}" type="presOf" srcId="{0106051C-5D3C-41E5-BCA2-0BE2BCC8F606}" destId="{7EAAA16A-8C41-4CD2-B609-BC3C1B1CF77A}" srcOrd="0" destOrd="0" presId="urn:microsoft.com/office/officeart/2005/8/layout/cycle4"/>
    <dgm:cxn modelId="{25D78BC3-39F2-4E80-9154-969AAC58D4ED}" type="presOf" srcId="{941266B2-2BDB-41DB-A0F1-92AE962A9B30}" destId="{88EAABA2-14BA-4BA2-BD20-46E23A135FA4}" srcOrd="1" destOrd="2" presId="urn:microsoft.com/office/officeart/2005/8/layout/cycle4"/>
    <dgm:cxn modelId="{2B4675D8-6031-497F-B5A4-12016D560ACC}" type="presOf" srcId="{409B7FDA-DE00-41AB-AA76-7C953399DB39}" destId="{1BBAF660-1835-4996-A14F-80E91895818C}" srcOrd="0" destOrd="0" presId="urn:microsoft.com/office/officeart/2005/8/layout/cycle4"/>
    <dgm:cxn modelId="{044658E7-35E1-469E-93A8-FBF2F5909885}" type="presOf" srcId="{6AD3202C-02C6-4BA1-8C4B-E5A2B3D5AD96}" destId="{E9FE838A-D00B-4C82-987C-76F410E59720}" srcOrd="0" destOrd="0" presId="urn:microsoft.com/office/officeart/2005/8/layout/cycle4"/>
    <dgm:cxn modelId="{F09B38E9-2CD1-4FAD-88C4-657578B737AC}" srcId="{6AD3202C-02C6-4BA1-8C4B-E5A2B3D5AD96}" destId="{941266B2-2BDB-41DB-A0F1-92AE962A9B30}" srcOrd="2" destOrd="0" parTransId="{9566227C-0207-4CB0-BC0F-93F97DFD88C4}" sibTransId="{84F36B7F-BE70-4A58-8E5E-D02C3E1B781B}"/>
    <dgm:cxn modelId="{B7A71BEE-496A-4910-A74A-F5AD8176ADA4}" type="presOf" srcId="{ED7E6509-240A-491B-9C03-3FC05E7299D2}" destId="{7215F057-D586-45AF-8783-F2B7A8125EFC}" srcOrd="1" destOrd="0" presId="urn:microsoft.com/office/officeart/2005/8/layout/cycle4"/>
    <dgm:cxn modelId="{43E0D5F0-5C1E-47A7-B01B-BEC5C5A97B7F}" srcId="{6AD3202C-02C6-4BA1-8C4B-E5A2B3D5AD96}" destId="{1EE154B4-1ED9-4975-8E22-E680E918E808}" srcOrd="0" destOrd="0" parTransId="{EB509182-52A9-4813-88FB-9CFCD05F052E}" sibTransId="{D3B99907-3174-4F8C-BD10-C6D76A2E6196}"/>
    <dgm:cxn modelId="{18C4B0F1-56E6-43C5-A14B-2E5B80F36591}" type="presOf" srcId="{4925486F-DAA5-4D5F-8D25-33714BDD49E4}" destId="{247ECBA0-46CE-4E57-8501-BFD421A73FA6}" srcOrd="0" destOrd="1" presId="urn:microsoft.com/office/officeart/2005/8/layout/cycle4"/>
    <dgm:cxn modelId="{B2B4E3F1-E906-468E-A5A7-9616A618D4B8}" type="presOf" srcId="{7CC15B53-2CB4-4AD9-B440-BA6B30B7AA68}" destId="{C83F54EC-5B18-4EDC-8707-48F409BC619D}" srcOrd="0" destOrd="0" presId="urn:microsoft.com/office/officeart/2005/8/layout/cycle4"/>
    <dgm:cxn modelId="{C19821F3-C7CD-4BEA-9DFE-2B1F4853C794}" srcId="{7901B568-5B30-4F07-B57E-5C9B4E3702E0}" destId="{59152CF7-9A82-4930-A6CF-48C261AD0AE1}" srcOrd="3" destOrd="0" parTransId="{8046E7B8-BAA4-4233-84FF-3BB53049E4D8}" sibTransId="{12763D53-C70D-4D9B-B477-DA699072AD01}"/>
    <dgm:cxn modelId="{A0DF20FA-48F9-434E-8346-817FE6D83172}" type="presOf" srcId="{EA2F4624-BA97-4425-A5AE-FEE845D328B5}" destId="{B35FE542-A625-459A-9F4D-9ECE13B71AC5}" srcOrd="0" destOrd="1" presId="urn:microsoft.com/office/officeart/2005/8/layout/cycle4"/>
    <dgm:cxn modelId="{3BD8F065-CA6C-40E6-9287-BA613C84E94F}" type="presParOf" srcId="{8F8886E4-C158-4347-850F-FF3EA1CC9E67}" destId="{B6AC1E52-2830-4C0E-BCB8-8447CB46D862}" srcOrd="0" destOrd="0" presId="urn:microsoft.com/office/officeart/2005/8/layout/cycle4"/>
    <dgm:cxn modelId="{71EC69AA-69CD-4660-8454-E04CE3EF9771}" type="presParOf" srcId="{B6AC1E52-2830-4C0E-BCB8-8447CB46D862}" destId="{AA3AFC2D-42F0-470C-8F8E-23764F26919D}" srcOrd="0" destOrd="0" presId="urn:microsoft.com/office/officeart/2005/8/layout/cycle4"/>
    <dgm:cxn modelId="{34A070F1-3A39-48F5-B51C-EE8FFBA700F0}" type="presParOf" srcId="{AA3AFC2D-42F0-470C-8F8E-23764F26919D}" destId="{D00C0E63-BEF6-4F8D-824B-C0836C1FA239}" srcOrd="0" destOrd="0" presId="urn:microsoft.com/office/officeart/2005/8/layout/cycle4"/>
    <dgm:cxn modelId="{66F2F396-E47F-446F-A0AF-B6BC821FB637}" type="presParOf" srcId="{AA3AFC2D-42F0-470C-8F8E-23764F26919D}" destId="{7215F057-D586-45AF-8783-F2B7A8125EFC}" srcOrd="1" destOrd="0" presId="urn:microsoft.com/office/officeart/2005/8/layout/cycle4"/>
    <dgm:cxn modelId="{F581CA60-2C53-4BE9-B079-6EFCFC3443C0}" type="presParOf" srcId="{B6AC1E52-2830-4C0E-BCB8-8447CB46D862}" destId="{29A9C9A2-2D55-4DE2-B23B-2AA960BAD17B}" srcOrd="1" destOrd="0" presId="urn:microsoft.com/office/officeart/2005/8/layout/cycle4"/>
    <dgm:cxn modelId="{196E323A-D790-48C4-951A-087CD3C8F11B}" type="presParOf" srcId="{29A9C9A2-2D55-4DE2-B23B-2AA960BAD17B}" destId="{B35FE542-A625-459A-9F4D-9ECE13B71AC5}" srcOrd="0" destOrd="0" presId="urn:microsoft.com/office/officeart/2005/8/layout/cycle4"/>
    <dgm:cxn modelId="{D6886036-C023-4CC6-9595-E12F6A9A3E70}" type="presParOf" srcId="{29A9C9A2-2D55-4DE2-B23B-2AA960BAD17B}" destId="{88EAABA2-14BA-4BA2-BD20-46E23A135FA4}" srcOrd="1" destOrd="0" presId="urn:microsoft.com/office/officeart/2005/8/layout/cycle4"/>
    <dgm:cxn modelId="{F8575699-6FBA-4EE9-97B0-9E5F22532F37}" type="presParOf" srcId="{B6AC1E52-2830-4C0E-BCB8-8447CB46D862}" destId="{13D5E5FC-0D1C-4DB9-A03C-6A599FEF6AB5}" srcOrd="2" destOrd="0" presId="urn:microsoft.com/office/officeart/2005/8/layout/cycle4"/>
    <dgm:cxn modelId="{1FE54C58-1DEB-41B6-B4C1-379E961AE5E5}" type="presParOf" srcId="{13D5E5FC-0D1C-4DB9-A03C-6A599FEF6AB5}" destId="{C83F54EC-5B18-4EDC-8707-48F409BC619D}" srcOrd="0" destOrd="0" presId="urn:microsoft.com/office/officeart/2005/8/layout/cycle4"/>
    <dgm:cxn modelId="{8AC3194D-F615-47FC-A05F-D5DF2E53B21B}" type="presParOf" srcId="{13D5E5FC-0D1C-4DB9-A03C-6A599FEF6AB5}" destId="{57647D05-4A9E-426D-9086-5BC0F0C9954B}" srcOrd="1" destOrd="0" presId="urn:microsoft.com/office/officeart/2005/8/layout/cycle4"/>
    <dgm:cxn modelId="{BB423834-BC9F-4C6C-B341-1F04744299D3}" type="presParOf" srcId="{B6AC1E52-2830-4C0E-BCB8-8447CB46D862}" destId="{1112B809-EE4F-48FB-8F4E-5D733DFB6F85}" srcOrd="3" destOrd="0" presId="urn:microsoft.com/office/officeart/2005/8/layout/cycle4"/>
    <dgm:cxn modelId="{126AE316-09B2-43AB-A13D-3DAE4E1098E6}" type="presParOf" srcId="{1112B809-EE4F-48FB-8F4E-5D733DFB6F85}" destId="{247ECBA0-46CE-4E57-8501-BFD421A73FA6}" srcOrd="0" destOrd="0" presId="urn:microsoft.com/office/officeart/2005/8/layout/cycle4"/>
    <dgm:cxn modelId="{03C8EDA3-D6F7-40B7-9044-628BF1AEF054}" type="presParOf" srcId="{1112B809-EE4F-48FB-8F4E-5D733DFB6F85}" destId="{8DB33DC8-967B-426B-A1D7-68A34FFA83FE}" srcOrd="1" destOrd="0" presId="urn:microsoft.com/office/officeart/2005/8/layout/cycle4"/>
    <dgm:cxn modelId="{208A5836-9CD7-4BD2-8EF6-FED9DFF84B5B}" type="presParOf" srcId="{B6AC1E52-2830-4C0E-BCB8-8447CB46D862}" destId="{945373C4-A47D-4C40-B9B1-D77166B7B726}" srcOrd="4" destOrd="0" presId="urn:microsoft.com/office/officeart/2005/8/layout/cycle4"/>
    <dgm:cxn modelId="{BC40332E-AF13-4A3D-94EE-84663E6FB973}" type="presParOf" srcId="{8F8886E4-C158-4347-850F-FF3EA1CC9E67}" destId="{2EC8E8D3-956E-416D-8E0A-EE9D198B794C}" srcOrd="1" destOrd="0" presId="urn:microsoft.com/office/officeart/2005/8/layout/cycle4"/>
    <dgm:cxn modelId="{9C06B4F1-FD02-499B-975A-4CCADEAD906B}" type="presParOf" srcId="{2EC8E8D3-956E-416D-8E0A-EE9D198B794C}" destId="{1BBAF660-1835-4996-A14F-80E91895818C}" srcOrd="0" destOrd="0" presId="urn:microsoft.com/office/officeart/2005/8/layout/cycle4"/>
    <dgm:cxn modelId="{847E09B1-5BCA-4B8D-99D1-E47EFD6132F4}" type="presParOf" srcId="{2EC8E8D3-956E-416D-8E0A-EE9D198B794C}" destId="{E9FE838A-D00B-4C82-987C-76F410E59720}" srcOrd="1" destOrd="0" presId="urn:microsoft.com/office/officeart/2005/8/layout/cycle4"/>
    <dgm:cxn modelId="{7DCCF5C9-5D60-49EE-AE15-9CA12371B31C}" type="presParOf" srcId="{2EC8E8D3-956E-416D-8E0A-EE9D198B794C}" destId="{7EAAA16A-8C41-4CD2-B609-BC3C1B1CF77A}" srcOrd="2" destOrd="0" presId="urn:microsoft.com/office/officeart/2005/8/layout/cycle4"/>
    <dgm:cxn modelId="{06FC849C-3959-4504-92BB-8213DBED278C}" type="presParOf" srcId="{2EC8E8D3-956E-416D-8E0A-EE9D198B794C}" destId="{EB38E70A-8B1B-48FE-B84F-3C83A013639F}" srcOrd="3" destOrd="0" presId="urn:microsoft.com/office/officeart/2005/8/layout/cycle4"/>
    <dgm:cxn modelId="{9D117430-0E4D-401A-ADAD-210BDF5C03FB}" type="presParOf" srcId="{2EC8E8D3-956E-416D-8E0A-EE9D198B794C}" destId="{6F5ED35A-6555-479E-B19F-E7D4AB9427BC}" srcOrd="4" destOrd="0" presId="urn:microsoft.com/office/officeart/2005/8/layout/cycle4"/>
    <dgm:cxn modelId="{AE89F119-4186-4D37-BF6F-2B5093A6B573}" type="presParOf" srcId="{8F8886E4-C158-4347-850F-FF3EA1CC9E67}" destId="{9ED44516-6C26-46AB-A1FC-42C224068128}" srcOrd="2" destOrd="0" presId="urn:microsoft.com/office/officeart/2005/8/layout/cycle4"/>
    <dgm:cxn modelId="{474DC18E-1BF3-4A30-AC1A-17BFB661BB54}" type="presParOf" srcId="{8F8886E4-C158-4347-850F-FF3EA1CC9E67}" destId="{F655B495-94E7-4374-B0C9-35BC3D9B1FF8}"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FB8555-540F-4EF7-8D46-8ABB018A3B6F}" type="doc">
      <dgm:prSet loTypeId="urn:microsoft.com/office/officeart/2005/8/layout/process3" loCatId="process" qsTypeId="urn:microsoft.com/office/officeart/2005/8/quickstyle/simple1" qsCatId="simple" csTypeId="urn:microsoft.com/office/officeart/2005/8/colors/accent5_2" csCatId="accent5" phldr="1"/>
      <dgm:spPr/>
      <dgm:t>
        <a:bodyPr/>
        <a:lstStyle/>
        <a:p>
          <a:endParaRPr lang="en-US"/>
        </a:p>
      </dgm:t>
    </dgm:pt>
    <dgm:pt modelId="{C1C0BC68-A810-4B5F-92EF-C6470DBD2260}">
      <dgm:prSet phldrT="[Text]"/>
      <dgm:spPr>
        <a:solidFill>
          <a:schemeClr val="accent1"/>
        </a:solidFill>
        <a:ln>
          <a:solidFill>
            <a:schemeClr val="accent2">
              <a:lumMod val="50000"/>
            </a:schemeClr>
          </a:solidFill>
        </a:ln>
      </dgm:spPr>
      <dgm:t>
        <a:bodyPr/>
        <a:lstStyle/>
        <a:p>
          <a:r>
            <a:rPr lang="en-US" b="1" dirty="0"/>
            <a:t>Step 1 Trunk/Restorative Practices</a:t>
          </a:r>
        </a:p>
      </dgm:t>
      <dgm:extLst>
        <a:ext uri="{E40237B7-FDA0-4F09-8148-C483321AD2D9}">
          <dgm14:cNvPr xmlns:dgm14="http://schemas.microsoft.com/office/drawing/2010/diagram" id="0" name="" title="Step 1 Title"/>
        </a:ext>
      </dgm:extLst>
    </dgm:pt>
    <dgm:pt modelId="{DCC0BBCA-D868-4FF6-B174-2CC347601C09}" type="parTrans" cxnId="{E25CC5FC-6634-43C9-B82A-600821DFEB2A}">
      <dgm:prSet/>
      <dgm:spPr/>
      <dgm:t>
        <a:bodyPr/>
        <a:lstStyle/>
        <a:p>
          <a:endParaRPr lang="en-US"/>
        </a:p>
      </dgm:t>
    </dgm:pt>
    <dgm:pt modelId="{F5287809-3C15-4CCC-8752-80339C1152A5}" type="sibTrans" cxnId="{E25CC5FC-6634-43C9-B82A-600821DFEB2A}">
      <dgm:prSet/>
      <dgm:spPr/>
      <dgm:t>
        <a:bodyPr/>
        <a:lstStyle/>
        <a:p>
          <a:endParaRPr lang="en-US"/>
        </a:p>
      </dgm:t>
      <dgm:extLst>
        <a:ext uri="{E40237B7-FDA0-4F09-8148-C483321AD2D9}">
          <dgm14:cNvPr xmlns:dgm14="http://schemas.microsoft.com/office/drawing/2010/diagram" id="0" name="" title="Arrow pointing right"/>
        </a:ext>
      </dgm:extLst>
    </dgm:pt>
    <dgm:pt modelId="{EC30385C-94E2-463C-9938-AC727EF3A0BD}">
      <dgm:prSet phldrT="[Text]" custT="1"/>
      <dgm:spPr/>
      <dgm:t>
        <a:bodyPr/>
        <a:lstStyle/>
        <a:p>
          <a:r>
            <a:rPr lang="en-US" sz="1800" dirty="0"/>
            <a:t>Use of Restorative Practice as a Foundation for Problem Solving, Communication and Developing meaningful Relationships.</a:t>
          </a:r>
        </a:p>
      </dgm:t>
      <dgm:extLst>
        <a:ext uri="{E40237B7-FDA0-4F09-8148-C483321AD2D9}">
          <dgm14:cNvPr xmlns:dgm14="http://schemas.microsoft.com/office/drawing/2010/diagram" id="0" name="" title="Step 1 task description"/>
        </a:ext>
      </dgm:extLst>
    </dgm:pt>
    <dgm:pt modelId="{58DF4C60-3566-42CD-B46D-A4F7342C86B5}" type="parTrans" cxnId="{4C6667EF-B515-4AD7-B1AE-F2348ABE3E9E}">
      <dgm:prSet/>
      <dgm:spPr/>
      <dgm:t>
        <a:bodyPr/>
        <a:lstStyle/>
        <a:p>
          <a:endParaRPr lang="en-US"/>
        </a:p>
      </dgm:t>
    </dgm:pt>
    <dgm:pt modelId="{08A01995-8A59-4BE3-9C91-CE9AECB335DE}" type="sibTrans" cxnId="{4C6667EF-B515-4AD7-B1AE-F2348ABE3E9E}">
      <dgm:prSet/>
      <dgm:spPr/>
      <dgm:t>
        <a:bodyPr/>
        <a:lstStyle/>
        <a:p>
          <a:endParaRPr lang="en-US"/>
        </a:p>
      </dgm:t>
    </dgm:pt>
    <dgm:pt modelId="{5D787C97-D980-4440-B210-928D6982299A}">
      <dgm:prSet phldrT="[Text]"/>
      <dgm:spPr>
        <a:solidFill>
          <a:schemeClr val="accent1"/>
        </a:solidFill>
        <a:ln>
          <a:solidFill>
            <a:schemeClr val="accent2">
              <a:lumMod val="50000"/>
            </a:schemeClr>
          </a:solidFill>
        </a:ln>
      </dgm:spPr>
      <dgm:t>
        <a:bodyPr/>
        <a:lstStyle/>
        <a:p>
          <a:r>
            <a:rPr lang="en-US" b="1" dirty="0"/>
            <a:t>Step 2 Branches/ Teacher/Leader</a:t>
          </a:r>
        </a:p>
      </dgm:t>
      <dgm:extLst>
        <a:ext uri="{E40237B7-FDA0-4F09-8148-C483321AD2D9}">
          <dgm14:cNvPr xmlns:dgm14="http://schemas.microsoft.com/office/drawing/2010/diagram" id="0" name="" title="Step 2 Title"/>
        </a:ext>
      </dgm:extLst>
    </dgm:pt>
    <dgm:pt modelId="{D85245B8-A960-43B4-AB37-E2A2097E6463}" type="parTrans" cxnId="{87BE6BD6-C499-4615-8EF5-B677B4CFE8C6}">
      <dgm:prSet/>
      <dgm:spPr/>
      <dgm:t>
        <a:bodyPr/>
        <a:lstStyle/>
        <a:p>
          <a:endParaRPr lang="en-US"/>
        </a:p>
      </dgm:t>
    </dgm:pt>
    <dgm:pt modelId="{C1CF9C7E-E63B-423A-9EB1-3CB2E27F093C}" type="sibTrans" cxnId="{87BE6BD6-C499-4615-8EF5-B677B4CFE8C6}">
      <dgm:prSet/>
      <dgm:spPr/>
      <dgm:t>
        <a:bodyPr/>
        <a:lstStyle/>
        <a:p>
          <a:endParaRPr lang="en-US"/>
        </a:p>
      </dgm:t>
      <dgm:extLst>
        <a:ext uri="{E40237B7-FDA0-4F09-8148-C483321AD2D9}">
          <dgm14:cNvPr xmlns:dgm14="http://schemas.microsoft.com/office/drawing/2010/diagram" id="0" name="" title="Arrow pointing right"/>
        </a:ext>
      </dgm:extLst>
    </dgm:pt>
    <dgm:pt modelId="{89EC74D7-8ED6-4609-997D-DDAF8AB36679}">
      <dgm:prSet phldrT="[Text]" custT="1"/>
      <dgm:spPr/>
      <dgm:t>
        <a:bodyPr/>
        <a:lstStyle/>
        <a:p>
          <a:r>
            <a:rPr lang="en-US" sz="1600" dirty="0"/>
            <a:t>Teachers and Leaders prioritize Community over Content through the establishment of relationships.</a:t>
          </a:r>
        </a:p>
      </dgm:t>
      <dgm:extLst>
        <a:ext uri="{E40237B7-FDA0-4F09-8148-C483321AD2D9}">
          <dgm14:cNvPr xmlns:dgm14="http://schemas.microsoft.com/office/drawing/2010/diagram" id="0" name="" title="Step 2 task description"/>
        </a:ext>
      </dgm:extLst>
    </dgm:pt>
    <dgm:pt modelId="{0698AAB8-4775-4A7F-A278-8DD90161C1F5}" type="parTrans" cxnId="{D735CEB7-C537-4EB1-B47E-8C0A39B59309}">
      <dgm:prSet/>
      <dgm:spPr/>
      <dgm:t>
        <a:bodyPr/>
        <a:lstStyle/>
        <a:p>
          <a:endParaRPr lang="en-US"/>
        </a:p>
      </dgm:t>
    </dgm:pt>
    <dgm:pt modelId="{17559087-0E7E-42E7-8DC5-4B772FD58A02}" type="sibTrans" cxnId="{D735CEB7-C537-4EB1-B47E-8C0A39B59309}">
      <dgm:prSet/>
      <dgm:spPr/>
      <dgm:t>
        <a:bodyPr/>
        <a:lstStyle/>
        <a:p>
          <a:endParaRPr lang="en-US"/>
        </a:p>
      </dgm:t>
    </dgm:pt>
    <dgm:pt modelId="{7E5BF415-DD7C-46CE-81EA-C533FD19D64E}">
      <dgm:prSet phldrT="[Text]"/>
      <dgm:spPr>
        <a:solidFill>
          <a:schemeClr val="accent1"/>
        </a:solidFill>
        <a:ln>
          <a:solidFill>
            <a:schemeClr val="accent2">
              <a:lumMod val="50000"/>
            </a:schemeClr>
          </a:solidFill>
        </a:ln>
      </dgm:spPr>
      <dgm:t>
        <a:bodyPr/>
        <a:lstStyle/>
        <a:p>
          <a:r>
            <a:rPr lang="en-US" b="1" dirty="0"/>
            <a:t>Step 3 Leaves/Our Babies</a:t>
          </a:r>
        </a:p>
      </dgm:t>
      <dgm:extLst>
        <a:ext uri="{E40237B7-FDA0-4F09-8148-C483321AD2D9}">
          <dgm14:cNvPr xmlns:dgm14="http://schemas.microsoft.com/office/drawing/2010/diagram" id="0" name="" title="Step 3 Title"/>
        </a:ext>
      </dgm:extLst>
    </dgm:pt>
    <dgm:pt modelId="{3496D105-5B69-4ADE-96EF-122A5A850C05}" type="parTrans" cxnId="{4113378F-425D-41CC-A9CB-1FFF4FEF0016}">
      <dgm:prSet/>
      <dgm:spPr/>
      <dgm:t>
        <a:bodyPr/>
        <a:lstStyle/>
        <a:p>
          <a:endParaRPr lang="en-US"/>
        </a:p>
      </dgm:t>
    </dgm:pt>
    <dgm:pt modelId="{1F5FC802-6D69-4E46-BE07-5E20756FDADA}" type="sibTrans" cxnId="{4113378F-425D-41CC-A9CB-1FFF4FEF0016}">
      <dgm:prSet/>
      <dgm:spPr/>
      <dgm:t>
        <a:bodyPr/>
        <a:lstStyle/>
        <a:p>
          <a:endParaRPr lang="en-US"/>
        </a:p>
      </dgm:t>
    </dgm:pt>
    <dgm:pt modelId="{4537B24E-F32C-4F73-9C4F-EDE47D952988}">
      <dgm:prSet phldrT="[Text]" custT="1"/>
      <dgm:spPr/>
      <dgm:t>
        <a:bodyPr/>
        <a:lstStyle/>
        <a:p>
          <a:r>
            <a:rPr lang="en-US" sz="1600" dirty="0"/>
            <a:t>Students are given the ability to learn, develop, and demonstrate healthy social and emotional skills.</a:t>
          </a:r>
        </a:p>
      </dgm:t>
      <dgm:extLst>
        <a:ext uri="{E40237B7-FDA0-4F09-8148-C483321AD2D9}">
          <dgm14:cNvPr xmlns:dgm14="http://schemas.microsoft.com/office/drawing/2010/diagram" id="0" name="" title="Step 3 task description"/>
        </a:ext>
      </dgm:extLst>
    </dgm:pt>
    <dgm:pt modelId="{26742A97-67F7-4478-B770-44761CF89C6A}" type="parTrans" cxnId="{13B7E9B1-D150-4219-A314-09B055A18888}">
      <dgm:prSet/>
      <dgm:spPr/>
      <dgm:t>
        <a:bodyPr/>
        <a:lstStyle/>
        <a:p>
          <a:endParaRPr lang="en-US"/>
        </a:p>
      </dgm:t>
    </dgm:pt>
    <dgm:pt modelId="{0CA7C5B6-FD4A-4DEC-8D86-06439C70E349}" type="sibTrans" cxnId="{13B7E9B1-D150-4219-A314-09B055A18888}">
      <dgm:prSet/>
      <dgm:spPr/>
      <dgm:t>
        <a:bodyPr/>
        <a:lstStyle/>
        <a:p>
          <a:endParaRPr lang="en-US"/>
        </a:p>
      </dgm:t>
    </dgm:pt>
    <dgm:pt modelId="{820BBFEE-DF64-4D92-B301-9FAA74709D1F}">
      <dgm:prSet phldrT="[Text]" custT="1"/>
      <dgm:spPr/>
      <dgm:t>
        <a:bodyPr/>
        <a:lstStyle/>
        <a:p>
          <a:r>
            <a:rPr lang="en-US" sz="1600" dirty="0"/>
            <a:t>Truth, Order, Balance and Reciprocity guide the overall culture of the building and classrooms</a:t>
          </a:r>
          <a:r>
            <a:rPr lang="en-US" sz="1500" dirty="0"/>
            <a:t>.</a:t>
          </a:r>
        </a:p>
      </dgm:t>
    </dgm:pt>
    <dgm:pt modelId="{AD40B50F-BD7B-401B-83F7-C5AD73DE40E6}" type="parTrans" cxnId="{E7783933-ED52-4F4E-8A52-24F999FC86D9}">
      <dgm:prSet/>
      <dgm:spPr/>
      <dgm:t>
        <a:bodyPr/>
        <a:lstStyle/>
        <a:p>
          <a:endParaRPr lang="en-US"/>
        </a:p>
      </dgm:t>
    </dgm:pt>
    <dgm:pt modelId="{25B9A11F-2269-44FC-A134-B27579F830C0}" type="sibTrans" cxnId="{E7783933-ED52-4F4E-8A52-24F999FC86D9}">
      <dgm:prSet/>
      <dgm:spPr/>
      <dgm:t>
        <a:bodyPr/>
        <a:lstStyle/>
        <a:p>
          <a:endParaRPr lang="en-US"/>
        </a:p>
      </dgm:t>
    </dgm:pt>
    <dgm:pt modelId="{129662DD-405A-4B1A-AC34-14BCC38CDDE6}">
      <dgm:prSet phldrT="[Text]" custT="1"/>
      <dgm:spPr/>
      <dgm:t>
        <a:bodyPr/>
        <a:lstStyle/>
        <a:p>
          <a:r>
            <a:rPr lang="en-US" sz="1600" dirty="0"/>
            <a:t>Leading to their ability to make successful life choices that breaks the cycle of generational trauma, violence and poverty.</a:t>
          </a:r>
        </a:p>
      </dgm:t>
    </dgm:pt>
    <dgm:pt modelId="{71029A48-7F97-4440-8DB2-0D925A37DC6C}" type="parTrans" cxnId="{18688E18-C69E-4829-B0FD-2245CE5564CD}">
      <dgm:prSet/>
      <dgm:spPr/>
      <dgm:t>
        <a:bodyPr/>
        <a:lstStyle/>
        <a:p>
          <a:endParaRPr lang="en-US"/>
        </a:p>
      </dgm:t>
    </dgm:pt>
    <dgm:pt modelId="{9045D7CC-6D04-4E1A-892A-F57A74984ABF}" type="sibTrans" cxnId="{18688E18-C69E-4829-B0FD-2245CE5564CD}">
      <dgm:prSet/>
      <dgm:spPr/>
      <dgm:t>
        <a:bodyPr/>
        <a:lstStyle/>
        <a:p>
          <a:endParaRPr lang="en-US"/>
        </a:p>
      </dgm:t>
    </dgm:pt>
    <dgm:pt modelId="{FBC3A0BC-9D8F-4C7B-B285-510A780E04E4}" type="pres">
      <dgm:prSet presAssocID="{51FB8555-540F-4EF7-8D46-8ABB018A3B6F}" presName="linearFlow" presStyleCnt="0">
        <dgm:presLayoutVars>
          <dgm:dir/>
          <dgm:animLvl val="lvl"/>
          <dgm:resizeHandles val="exact"/>
        </dgm:presLayoutVars>
      </dgm:prSet>
      <dgm:spPr/>
    </dgm:pt>
    <dgm:pt modelId="{ED22D1AC-1FA4-4D39-85EB-648D2E2E4B05}" type="pres">
      <dgm:prSet presAssocID="{C1C0BC68-A810-4B5F-92EF-C6470DBD2260}" presName="composite" presStyleCnt="0"/>
      <dgm:spPr/>
    </dgm:pt>
    <dgm:pt modelId="{3712DD02-33A5-46B6-B0E6-E3B73C051486}" type="pres">
      <dgm:prSet presAssocID="{C1C0BC68-A810-4B5F-92EF-C6470DBD2260}" presName="parTx" presStyleLbl="node1" presStyleIdx="0" presStyleCnt="3">
        <dgm:presLayoutVars>
          <dgm:chMax val="0"/>
          <dgm:chPref val="0"/>
          <dgm:bulletEnabled val="1"/>
        </dgm:presLayoutVars>
      </dgm:prSet>
      <dgm:spPr/>
    </dgm:pt>
    <dgm:pt modelId="{DB36A994-60A6-447D-8D30-19D2F536511E}" type="pres">
      <dgm:prSet presAssocID="{C1C0BC68-A810-4B5F-92EF-C6470DBD2260}" presName="parSh" presStyleLbl="node1" presStyleIdx="0" presStyleCnt="3"/>
      <dgm:spPr/>
    </dgm:pt>
    <dgm:pt modelId="{9D677988-374B-4BBA-B73C-8BE59201B4AA}" type="pres">
      <dgm:prSet presAssocID="{C1C0BC68-A810-4B5F-92EF-C6470DBD2260}" presName="desTx" presStyleLbl="fgAcc1" presStyleIdx="0" presStyleCnt="3">
        <dgm:presLayoutVars>
          <dgm:bulletEnabled val="1"/>
        </dgm:presLayoutVars>
      </dgm:prSet>
      <dgm:spPr/>
    </dgm:pt>
    <dgm:pt modelId="{51EA4E37-9197-43C9-9502-961CC2F00719}" type="pres">
      <dgm:prSet presAssocID="{F5287809-3C15-4CCC-8752-80339C1152A5}" presName="sibTrans" presStyleLbl="sibTrans2D1" presStyleIdx="0" presStyleCnt="2"/>
      <dgm:spPr/>
    </dgm:pt>
    <dgm:pt modelId="{6D356879-97F7-4A4F-8954-7F876FCD0A2F}" type="pres">
      <dgm:prSet presAssocID="{F5287809-3C15-4CCC-8752-80339C1152A5}" presName="connTx" presStyleLbl="sibTrans2D1" presStyleIdx="0" presStyleCnt="2"/>
      <dgm:spPr/>
    </dgm:pt>
    <dgm:pt modelId="{496864C7-FE7D-4DDB-B363-166C7F967B11}" type="pres">
      <dgm:prSet presAssocID="{5D787C97-D980-4440-B210-928D6982299A}" presName="composite" presStyleCnt="0"/>
      <dgm:spPr/>
    </dgm:pt>
    <dgm:pt modelId="{EE1DFB8A-86A2-4C34-92A7-723C55E7CCDF}" type="pres">
      <dgm:prSet presAssocID="{5D787C97-D980-4440-B210-928D6982299A}" presName="parTx" presStyleLbl="node1" presStyleIdx="0" presStyleCnt="3">
        <dgm:presLayoutVars>
          <dgm:chMax val="0"/>
          <dgm:chPref val="0"/>
          <dgm:bulletEnabled val="1"/>
        </dgm:presLayoutVars>
      </dgm:prSet>
      <dgm:spPr/>
    </dgm:pt>
    <dgm:pt modelId="{6BB0ABCB-2373-47ED-9774-278F8EE9E9B2}" type="pres">
      <dgm:prSet presAssocID="{5D787C97-D980-4440-B210-928D6982299A}" presName="parSh" presStyleLbl="node1" presStyleIdx="1" presStyleCnt="3"/>
      <dgm:spPr/>
    </dgm:pt>
    <dgm:pt modelId="{93C83A52-6E6B-41FD-9424-D118FD751CED}" type="pres">
      <dgm:prSet presAssocID="{5D787C97-D980-4440-B210-928D6982299A}" presName="desTx" presStyleLbl="fgAcc1" presStyleIdx="1" presStyleCnt="3" custLinFactNeighborX="1" custLinFactNeighborY="4743">
        <dgm:presLayoutVars>
          <dgm:bulletEnabled val="1"/>
        </dgm:presLayoutVars>
      </dgm:prSet>
      <dgm:spPr/>
    </dgm:pt>
    <dgm:pt modelId="{A66EA167-6AD2-4AA4-A421-59E2B4561DDF}" type="pres">
      <dgm:prSet presAssocID="{C1CF9C7E-E63B-423A-9EB1-3CB2E27F093C}" presName="sibTrans" presStyleLbl="sibTrans2D1" presStyleIdx="1" presStyleCnt="2"/>
      <dgm:spPr/>
    </dgm:pt>
    <dgm:pt modelId="{84AB7DF1-E716-46D2-8886-4D0AF1B8C8A8}" type="pres">
      <dgm:prSet presAssocID="{C1CF9C7E-E63B-423A-9EB1-3CB2E27F093C}" presName="connTx" presStyleLbl="sibTrans2D1" presStyleIdx="1" presStyleCnt="2"/>
      <dgm:spPr/>
    </dgm:pt>
    <dgm:pt modelId="{21E31B03-7874-4FDF-9737-EAFFCD11494C}" type="pres">
      <dgm:prSet presAssocID="{7E5BF415-DD7C-46CE-81EA-C533FD19D64E}" presName="composite" presStyleCnt="0"/>
      <dgm:spPr/>
    </dgm:pt>
    <dgm:pt modelId="{C51586F8-6FAF-4530-806B-429518E699E2}" type="pres">
      <dgm:prSet presAssocID="{7E5BF415-DD7C-46CE-81EA-C533FD19D64E}" presName="parTx" presStyleLbl="node1" presStyleIdx="1" presStyleCnt="3">
        <dgm:presLayoutVars>
          <dgm:chMax val="0"/>
          <dgm:chPref val="0"/>
          <dgm:bulletEnabled val="1"/>
        </dgm:presLayoutVars>
      </dgm:prSet>
      <dgm:spPr/>
    </dgm:pt>
    <dgm:pt modelId="{3E371716-205E-4EF6-A7ED-14278F63B034}" type="pres">
      <dgm:prSet presAssocID="{7E5BF415-DD7C-46CE-81EA-C533FD19D64E}" presName="parSh" presStyleLbl="node1" presStyleIdx="2" presStyleCnt="3" custLinFactNeighborX="-827" custLinFactNeighborY="3670"/>
      <dgm:spPr/>
    </dgm:pt>
    <dgm:pt modelId="{D91F2413-E4E3-4058-AF8C-E44208B5C14B}" type="pres">
      <dgm:prSet presAssocID="{7E5BF415-DD7C-46CE-81EA-C533FD19D64E}" presName="desTx" presStyleLbl="fgAcc1" presStyleIdx="2" presStyleCnt="3">
        <dgm:presLayoutVars>
          <dgm:bulletEnabled val="1"/>
        </dgm:presLayoutVars>
      </dgm:prSet>
      <dgm:spPr/>
    </dgm:pt>
  </dgm:ptLst>
  <dgm:cxnLst>
    <dgm:cxn modelId="{49EB6703-EA1F-4957-BF3C-43DFD780A52F}" type="presOf" srcId="{F5287809-3C15-4CCC-8752-80339C1152A5}" destId="{51EA4E37-9197-43C9-9502-961CC2F00719}" srcOrd="0" destOrd="0" presId="urn:microsoft.com/office/officeart/2005/8/layout/process3"/>
    <dgm:cxn modelId="{035D5513-6A53-4B34-885B-3690395A9C80}" type="presOf" srcId="{F5287809-3C15-4CCC-8752-80339C1152A5}" destId="{6D356879-97F7-4A4F-8954-7F876FCD0A2F}" srcOrd="1" destOrd="0" presId="urn:microsoft.com/office/officeart/2005/8/layout/process3"/>
    <dgm:cxn modelId="{18688E18-C69E-4829-B0FD-2245CE5564CD}" srcId="{7E5BF415-DD7C-46CE-81EA-C533FD19D64E}" destId="{129662DD-405A-4B1A-AC34-14BCC38CDDE6}" srcOrd="1" destOrd="0" parTransId="{71029A48-7F97-4440-8DB2-0D925A37DC6C}" sibTransId="{9045D7CC-6D04-4E1A-892A-F57A74984ABF}"/>
    <dgm:cxn modelId="{BF0E0C20-E57F-4DE8-9F65-358DE4168A87}" type="presOf" srcId="{820BBFEE-DF64-4D92-B301-9FAA74709D1F}" destId="{93C83A52-6E6B-41FD-9424-D118FD751CED}" srcOrd="0" destOrd="1" presId="urn:microsoft.com/office/officeart/2005/8/layout/process3"/>
    <dgm:cxn modelId="{D9AF0E22-7C7F-46D0-A258-9DBA8FA3DBFF}" type="presOf" srcId="{C1C0BC68-A810-4B5F-92EF-C6470DBD2260}" destId="{DB36A994-60A6-447D-8D30-19D2F536511E}" srcOrd="1" destOrd="0" presId="urn:microsoft.com/office/officeart/2005/8/layout/process3"/>
    <dgm:cxn modelId="{580D3822-696C-4737-8C4B-5CD212740025}" type="presOf" srcId="{4537B24E-F32C-4F73-9C4F-EDE47D952988}" destId="{D91F2413-E4E3-4058-AF8C-E44208B5C14B}" srcOrd="0" destOrd="0" presId="urn:microsoft.com/office/officeart/2005/8/layout/process3"/>
    <dgm:cxn modelId="{E7783933-ED52-4F4E-8A52-24F999FC86D9}" srcId="{5D787C97-D980-4440-B210-928D6982299A}" destId="{820BBFEE-DF64-4D92-B301-9FAA74709D1F}" srcOrd="1" destOrd="0" parTransId="{AD40B50F-BD7B-401B-83F7-C5AD73DE40E6}" sibTransId="{25B9A11F-2269-44FC-A134-B27579F830C0}"/>
    <dgm:cxn modelId="{2CC75938-A94B-40DD-A46E-A73EFE8FDCCD}" type="presOf" srcId="{EC30385C-94E2-463C-9938-AC727EF3A0BD}" destId="{9D677988-374B-4BBA-B73C-8BE59201B4AA}" srcOrd="0" destOrd="0" presId="urn:microsoft.com/office/officeart/2005/8/layout/process3"/>
    <dgm:cxn modelId="{EC6A1A3E-A8CB-40A3-96E9-87AC04AD0CD5}" type="presOf" srcId="{7E5BF415-DD7C-46CE-81EA-C533FD19D64E}" destId="{3E371716-205E-4EF6-A7ED-14278F63B034}" srcOrd="1" destOrd="0" presId="urn:microsoft.com/office/officeart/2005/8/layout/process3"/>
    <dgm:cxn modelId="{080FCC40-F651-44FD-8CD9-6F4FBAF02719}" type="presOf" srcId="{C1CF9C7E-E63B-423A-9EB1-3CB2E27F093C}" destId="{84AB7DF1-E716-46D2-8886-4D0AF1B8C8A8}" srcOrd="1" destOrd="0" presId="urn:microsoft.com/office/officeart/2005/8/layout/process3"/>
    <dgm:cxn modelId="{EB088E4B-0A2D-4FAE-98F7-679D9462748A}" type="presOf" srcId="{5D787C97-D980-4440-B210-928D6982299A}" destId="{6BB0ABCB-2373-47ED-9774-278F8EE9E9B2}" srcOrd="1" destOrd="0" presId="urn:microsoft.com/office/officeart/2005/8/layout/process3"/>
    <dgm:cxn modelId="{8D18106D-F89D-47B3-B392-0C5E482B65D8}" type="presOf" srcId="{129662DD-405A-4B1A-AC34-14BCC38CDDE6}" destId="{D91F2413-E4E3-4058-AF8C-E44208B5C14B}" srcOrd="0" destOrd="1" presId="urn:microsoft.com/office/officeart/2005/8/layout/process3"/>
    <dgm:cxn modelId="{F32DD857-0508-493C-8B63-6B618577A874}" type="presOf" srcId="{7E5BF415-DD7C-46CE-81EA-C533FD19D64E}" destId="{C51586F8-6FAF-4530-806B-429518E699E2}" srcOrd="0" destOrd="0" presId="urn:microsoft.com/office/officeart/2005/8/layout/process3"/>
    <dgm:cxn modelId="{E359B758-F406-4829-A72E-72DC9CEB1A9D}" type="presOf" srcId="{C1C0BC68-A810-4B5F-92EF-C6470DBD2260}" destId="{3712DD02-33A5-46B6-B0E6-E3B73C051486}" srcOrd="0" destOrd="0" presId="urn:microsoft.com/office/officeart/2005/8/layout/process3"/>
    <dgm:cxn modelId="{EC1E9F7C-E8B1-4A3B-BAC9-7A1230613869}" type="presOf" srcId="{5D787C97-D980-4440-B210-928D6982299A}" destId="{EE1DFB8A-86A2-4C34-92A7-723C55E7CCDF}" srcOrd="0" destOrd="0" presId="urn:microsoft.com/office/officeart/2005/8/layout/process3"/>
    <dgm:cxn modelId="{19D90880-372C-416D-9D26-798997B15B54}" type="presOf" srcId="{C1CF9C7E-E63B-423A-9EB1-3CB2E27F093C}" destId="{A66EA167-6AD2-4AA4-A421-59E2B4561DDF}" srcOrd="0" destOrd="0" presId="urn:microsoft.com/office/officeart/2005/8/layout/process3"/>
    <dgm:cxn modelId="{4113378F-425D-41CC-A9CB-1FFF4FEF0016}" srcId="{51FB8555-540F-4EF7-8D46-8ABB018A3B6F}" destId="{7E5BF415-DD7C-46CE-81EA-C533FD19D64E}" srcOrd="2" destOrd="0" parTransId="{3496D105-5B69-4ADE-96EF-122A5A850C05}" sibTransId="{1F5FC802-6D69-4E46-BE07-5E20756FDADA}"/>
    <dgm:cxn modelId="{439DF1A5-7F2B-4CEA-A227-28097B19E498}" type="presOf" srcId="{89EC74D7-8ED6-4609-997D-DDAF8AB36679}" destId="{93C83A52-6E6B-41FD-9424-D118FD751CED}" srcOrd="0" destOrd="0" presId="urn:microsoft.com/office/officeart/2005/8/layout/process3"/>
    <dgm:cxn modelId="{13B7E9B1-D150-4219-A314-09B055A18888}" srcId="{7E5BF415-DD7C-46CE-81EA-C533FD19D64E}" destId="{4537B24E-F32C-4F73-9C4F-EDE47D952988}" srcOrd="0" destOrd="0" parTransId="{26742A97-67F7-4478-B770-44761CF89C6A}" sibTransId="{0CA7C5B6-FD4A-4DEC-8D86-06439C70E349}"/>
    <dgm:cxn modelId="{D735CEB7-C537-4EB1-B47E-8C0A39B59309}" srcId="{5D787C97-D980-4440-B210-928D6982299A}" destId="{89EC74D7-8ED6-4609-997D-DDAF8AB36679}" srcOrd="0" destOrd="0" parTransId="{0698AAB8-4775-4A7F-A278-8DD90161C1F5}" sibTransId="{17559087-0E7E-42E7-8DC5-4B772FD58A02}"/>
    <dgm:cxn modelId="{87BE6BD6-C499-4615-8EF5-B677B4CFE8C6}" srcId="{51FB8555-540F-4EF7-8D46-8ABB018A3B6F}" destId="{5D787C97-D980-4440-B210-928D6982299A}" srcOrd="1" destOrd="0" parTransId="{D85245B8-A960-43B4-AB37-E2A2097E6463}" sibTransId="{C1CF9C7E-E63B-423A-9EB1-3CB2E27F093C}"/>
    <dgm:cxn modelId="{4C6667EF-B515-4AD7-B1AE-F2348ABE3E9E}" srcId="{C1C0BC68-A810-4B5F-92EF-C6470DBD2260}" destId="{EC30385C-94E2-463C-9938-AC727EF3A0BD}" srcOrd="0" destOrd="0" parTransId="{58DF4C60-3566-42CD-B46D-A4F7342C86B5}" sibTransId="{08A01995-8A59-4BE3-9C91-CE9AECB335DE}"/>
    <dgm:cxn modelId="{E25CC5FC-6634-43C9-B82A-600821DFEB2A}" srcId="{51FB8555-540F-4EF7-8D46-8ABB018A3B6F}" destId="{C1C0BC68-A810-4B5F-92EF-C6470DBD2260}" srcOrd="0" destOrd="0" parTransId="{DCC0BBCA-D868-4FF6-B174-2CC347601C09}" sibTransId="{F5287809-3C15-4CCC-8752-80339C1152A5}"/>
    <dgm:cxn modelId="{A68819FE-7568-4FE1-B581-7E5863A83153}" type="presOf" srcId="{51FB8555-540F-4EF7-8D46-8ABB018A3B6F}" destId="{FBC3A0BC-9D8F-4C7B-B285-510A780E04E4}" srcOrd="0" destOrd="0" presId="urn:microsoft.com/office/officeart/2005/8/layout/process3"/>
    <dgm:cxn modelId="{919BF25F-7D36-48E1-AB55-19CBC76C64D6}" type="presParOf" srcId="{FBC3A0BC-9D8F-4C7B-B285-510A780E04E4}" destId="{ED22D1AC-1FA4-4D39-85EB-648D2E2E4B05}" srcOrd="0" destOrd="0" presId="urn:microsoft.com/office/officeart/2005/8/layout/process3"/>
    <dgm:cxn modelId="{1242E9A2-338B-4E1D-8425-F1930C1FD1CE}" type="presParOf" srcId="{ED22D1AC-1FA4-4D39-85EB-648D2E2E4B05}" destId="{3712DD02-33A5-46B6-B0E6-E3B73C051486}" srcOrd="0" destOrd="0" presId="urn:microsoft.com/office/officeart/2005/8/layout/process3"/>
    <dgm:cxn modelId="{93951B44-DC36-4FB9-A662-D7EF95C69F59}" type="presParOf" srcId="{ED22D1AC-1FA4-4D39-85EB-648D2E2E4B05}" destId="{DB36A994-60A6-447D-8D30-19D2F536511E}" srcOrd="1" destOrd="0" presId="urn:microsoft.com/office/officeart/2005/8/layout/process3"/>
    <dgm:cxn modelId="{4B618E5C-23DA-4CC1-B370-1783E5A7DD51}" type="presParOf" srcId="{ED22D1AC-1FA4-4D39-85EB-648D2E2E4B05}" destId="{9D677988-374B-4BBA-B73C-8BE59201B4AA}" srcOrd="2" destOrd="0" presId="urn:microsoft.com/office/officeart/2005/8/layout/process3"/>
    <dgm:cxn modelId="{960A4299-C0B9-44E1-B079-ABCB36EBE928}" type="presParOf" srcId="{FBC3A0BC-9D8F-4C7B-B285-510A780E04E4}" destId="{51EA4E37-9197-43C9-9502-961CC2F00719}" srcOrd="1" destOrd="0" presId="urn:microsoft.com/office/officeart/2005/8/layout/process3"/>
    <dgm:cxn modelId="{DD17E2A9-73D4-404A-99C8-A28A1A32FAD0}" type="presParOf" srcId="{51EA4E37-9197-43C9-9502-961CC2F00719}" destId="{6D356879-97F7-4A4F-8954-7F876FCD0A2F}" srcOrd="0" destOrd="0" presId="urn:microsoft.com/office/officeart/2005/8/layout/process3"/>
    <dgm:cxn modelId="{E5500DFE-9EFD-42E8-A0A1-8D0CED7AF569}" type="presParOf" srcId="{FBC3A0BC-9D8F-4C7B-B285-510A780E04E4}" destId="{496864C7-FE7D-4DDB-B363-166C7F967B11}" srcOrd="2" destOrd="0" presId="urn:microsoft.com/office/officeart/2005/8/layout/process3"/>
    <dgm:cxn modelId="{1B5FECA6-7A80-4A02-8E68-C8BC0F66BB0F}" type="presParOf" srcId="{496864C7-FE7D-4DDB-B363-166C7F967B11}" destId="{EE1DFB8A-86A2-4C34-92A7-723C55E7CCDF}" srcOrd="0" destOrd="0" presId="urn:microsoft.com/office/officeart/2005/8/layout/process3"/>
    <dgm:cxn modelId="{F2C83D5B-620C-4D7B-A0CF-8FDD12606A45}" type="presParOf" srcId="{496864C7-FE7D-4DDB-B363-166C7F967B11}" destId="{6BB0ABCB-2373-47ED-9774-278F8EE9E9B2}" srcOrd="1" destOrd="0" presId="urn:microsoft.com/office/officeart/2005/8/layout/process3"/>
    <dgm:cxn modelId="{DA133F4C-4DCD-4AFB-95BA-A46090A1E6F9}" type="presParOf" srcId="{496864C7-FE7D-4DDB-B363-166C7F967B11}" destId="{93C83A52-6E6B-41FD-9424-D118FD751CED}" srcOrd="2" destOrd="0" presId="urn:microsoft.com/office/officeart/2005/8/layout/process3"/>
    <dgm:cxn modelId="{F9993E88-5788-4AAF-AF9E-A715C445A825}" type="presParOf" srcId="{FBC3A0BC-9D8F-4C7B-B285-510A780E04E4}" destId="{A66EA167-6AD2-4AA4-A421-59E2B4561DDF}" srcOrd="3" destOrd="0" presId="urn:microsoft.com/office/officeart/2005/8/layout/process3"/>
    <dgm:cxn modelId="{38EF3BB9-131F-4F5A-B909-1E831CD880A7}" type="presParOf" srcId="{A66EA167-6AD2-4AA4-A421-59E2B4561DDF}" destId="{84AB7DF1-E716-46D2-8886-4D0AF1B8C8A8}" srcOrd="0" destOrd="0" presId="urn:microsoft.com/office/officeart/2005/8/layout/process3"/>
    <dgm:cxn modelId="{23A95565-FCAD-4085-931D-8CCCC64769F2}" type="presParOf" srcId="{FBC3A0BC-9D8F-4C7B-B285-510A780E04E4}" destId="{21E31B03-7874-4FDF-9737-EAFFCD11494C}" srcOrd="4" destOrd="0" presId="urn:microsoft.com/office/officeart/2005/8/layout/process3"/>
    <dgm:cxn modelId="{1F7301EF-CEDB-4D34-A077-8653B55017F0}" type="presParOf" srcId="{21E31B03-7874-4FDF-9737-EAFFCD11494C}" destId="{C51586F8-6FAF-4530-806B-429518E699E2}" srcOrd="0" destOrd="0" presId="urn:microsoft.com/office/officeart/2005/8/layout/process3"/>
    <dgm:cxn modelId="{4794DEC1-F934-4EA1-BD20-5D7A309DDC8A}" type="presParOf" srcId="{21E31B03-7874-4FDF-9737-EAFFCD11494C}" destId="{3E371716-205E-4EF6-A7ED-14278F63B034}" srcOrd="1" destOrd="0" presId="urn:microsoft.com/office/officeart/2005/8/layout/process3"/>
    <dgm:cxn modelId="{9DF1CD5D-C0C4-4628-9DE8-8C82D7DA65D2}" type="presParOf" srcId="{21E31B03-7874-4FDF-9737-EAFFCD11494C}" destId="{D91F2413-E4E3-4058-AF8C-E44208B5C14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8DFD2-D22E-4380-BBB5-387CA3CFB2FB}">
      <dsp:nvSpPr>
        <dsp:cNvPr id="0" name=""/>
        <dsp:cNvSpPr/>
      </dsp:nvSpPr>
      <dsp:spPr>
        <a:xfrm>
          <a:off x="317985" y="966"/>
          <a:ext cx="2934228" cy="17605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Truth-</a:t>
          </a:r>
          <a:r>
            <a:rPr lang="en-US" sz="2000" kern="1200" dirty="0"/>
            <a:t>  </a:t>
          </a:r>
        </a:p>
        <a:p>
          <a:pPr marL="0" lvl="0" indent="0" algn="ctr" defTabSz="889000">
            <a:lnSpc>
              <a:spcPct val="90000"/>
            </a:lnSpc>
            <a:spcBef>
              <a:spcPct val="0"/>
            </a:spcBef>
            <a:spcAft>
              <a:spcPct val="35000"/>
            </a:spcAft>
            <a:buNone/>
          </a:pPr>
          <a:r>
            <a:rPr lang="en-US" sz="2000" kern="1200" dirty="0"/>
            <a:t>that which is in accordance </a:t>
          </a:r>
        </a:p>
      </dsp:txBody>
      <dsp:txXfrm>
        <a:off x="317985" y="966"/>
        <a:ext cx="2934228" cy="1760536"/>
      </dsp:txXfrm>
    </dsp:sp>
    <dsp:sp modelId="{D58159B8-9B08-4162-BAA7-0A570719AA56}">
      <dsp:nvSpPr>
        <dsp:cNvPr id="0" name=""/>
        <dsp:cNvSpPr/>
      </dsp:nvSpPr>
      <dsp:spPr>
        <a:xfrm>
          <a:off x="3545636" y="966"/>
          <a:ext cx="2934228" cy="17605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Order- </a:t>
          </a:r>
        </a:p>
        <a:p>
          <a:pPr marL="0" lvl="0" indent="0" algn="ctr" defTabSz="889000">
            <a:lnSpc>
              <a:spcPct val="90000"/>
            </a:lnSpc>
            <a:spcBef>
              <a:spcPct val="0"/>
            </a:spcBef>
            <a:spcAft>
              <a:spcPct val="35000"/>
            </a:spcAft>
            <a:buNone/>
          </a:pPr>
          <a:r>
            <a:rPr lang="en-US" sz="2000" kern="1200" dirty="0"/>
            <a:t>an arrangement that relates to safety, procedure and organization.</a:t>
          </a:r>
          <a:endParaRPr lang="en-US" sz="2000" b="1" kern="1200" dirty="0"/>
        </a:p>
      </dsp:txBody>
      <dsp:txXfrm>
        <a:off x="3545636" y="966"/>
        <a:ext cx="2934228" cy="1760536"/>
      </dsp:txXfrm>
    </dsp:sp>
    <dsp:sp modelId="{F6E6AEEE-D039-4898-A55A-44B5C425C718}">
      <dsp:nvSpPr>
        <dsp:cNvPr id="0" name=""/>
        <dsp:cNvSpPr/>
      </dsp:nvSpPr>
      <dsp:spPr>
        <a:xfrm>
          <a:off x="317985" y="2054926"/>
          <a:ext cx="2934228" cy="17605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Balance- </a:t>
          </a:r>
        </a:p>
        <a:p>
          <a:pPr marL="0" lvl="0" indent="0" algn="ctr" defTabSz="889000">
            <a:lnSpc>
              <a:spcPct val="90000"/>
            </a:lnSpc>
            <a:spcBef>
              <a:spcPct val="0"/>
            </a:spcBef>
            <a:spcAft>
              <a:spcPct val="35000"/>
            </a:spcAft>
            <a:buNone/>
          </a:pPr>
          <a:r>
            <a:rPr lang="en-US" sz="2000" kern="1200" dirty="0"/>
            <a:t>ability to regulate one’s emotional response.</a:t>
          </a:r>
        </a:p>
        <a:p>
          <a:pPr marL="0" lvl="0" indent="0" algn="ctr" defTabSz="889000">
            <a:lnSpc>
              <a:spcPct val="90000"/>
            </a:lnSpc>
            <a:spcBef>
              <a:spcPct val="0"/>
            </a:spcBef>
            <a:spcAft>
              <a:spcPct val="35000"/>
            </a:spcAft>
            <a:buNone/>
          </a:pPr>
          <a:r>
            <a:rPr lang="en-US" sz="2000" kern="1200" dirty="0"/>
            <a:t>Time for Fun vs. Time for </a:t>
          </a:r>
          <a:r>
            <a:rPr lang="en-US" sz="2000" kern="1200" dirty="0" err="1"/>
            <a:t>Bus.iness</a:t>
          </a:r>
          <a:endParaRPr lang="en-US" sz="2000" kern="1200" dirty="0"/>
        </a:p>
      </dsp:txBody>
      <dsp:txXfrm>
        <a:off x="317985" y="2054926"/>
        <a:ext cx="2934228" cy="1760536"/>
      </dsp:txXfrm>
    </dsp:sp>
    <dsp:sp modelId="{14B08EF5-A7C3-44E6-B637-DE88B2C96EA8}">
      <dsp:nvSpPr>
        <dsp:cNvPr id="0" name=""/>
        <dsp:cNvSpPr/>
      </dsp:nvSpPr>
      <dsp:spPr>
        <a:xfrm>
          <a:off x="3545636" y="2054926"/>
          <a:ext cx="2934228" cy="17605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Reciprocity- </a:t>
          </a:r>
        </a:p>
        <a:p>
          <a:pPr marL="0" lvl="0" indent="0" algn="ctr" defTabSz="889000">
            <a:lnSpc>
              <a:spcPct val="90000"/>
            </a:lnSpc>
            <a:spcBef>
              <a:spcPct val="0"/>
            </a:spcBef>
            <a:spcAft>
              <a:spcPct val="35000"/>
            </a:spcAft>
            <a:buNone/>
          </a:pPr>
          <a:r>
            <a:rPr lang="en-US" sz="2000" kern="1200" dirty="0"/>
            <a:t>a voluntary act of kindness not regulated by expectations to be returned instantaneously. </a:t>
          </a:r>
          <a:endParaRPr lang="en-US" sz="2000" b="1" kern="1200" dirty="0"/>
        </a:p>
      </dsp:txBody>
      <dsp:txXfrm>
        <a:off x="3545636" y="2054926"/>
        <a:ext cx="2934228" cy="1760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48839-A081-4C2C-99DF-13D65F9EF31A}">
      <dsp:nvSpPr>
        <dsp:cNvPr id="0" name=""/>
        <dsp:cNvSpPr/>
      </dsp:nvSpPr>
      <dsp:spPr>
        <a:xfrm>
          <a:off x="0" y="123649"/>
          <a:ext cx="3678792" cy="1368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7F0B9F-ADD1-4DBE-AA1C-3DD106512EFA}">
      <dsp:nvSpPr>
        <dsp:cNvPr id="0" name=""/>
        <dsp:cNvSpPr/>
      </dsp:nvSpPr>
      <dsp:spPr>
        <a:xfrm>
          <a:off x="2424446" y="465649"/>
          <a:ext cx="886466" cy="68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Respect</a:t>
          </a:r>
        </a:p>
      </dsp:txBody>
      <dsp:txXfrm>
        <a:off x="2424446" y="465649"/>
        <a:ext cx="886466" cy="684000"/>
      </dsp:txXfrm>
    </dsp:sp>
    <dsp:sp modelId="{3843115A-7A03-42FB-91CF-C3CE5E9FBD4C}">
      <dsp:nvSpPr>
        <dsp:cNvPr id="0" name=""/>
        <dsp:cNvSpPr/>
      </dsp:nvSpPr>
      <dsp:spPr>
        <a:xfrm>
          <a:off x="1360686" y="465649"/>
          <a:ext cx="886466" cy="68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Honesty</a:t>
          </a:r>
        </a:p>
      </dsp:txBody>
      <dsp:txXfrm>
        <a:off x="1360686" y="465649"/>
        <a:ext cx="886466" cy="684000"/>
      </dsp:txXfrm>
    </dsp:sp>
    <dsp:sp modelId="{0DF7268F-019F-4F94-9598-8B900199372A}">
      <dsp:nvSpPr>
        <dsp:cNvPr id="0" name=""/>
        <dsp:cNvSpPr/>
      </dsp:nvSpPr>
      <dsp:spPr>
        <a:xfrm>
          <a:off x="296925" y="465649"/>
          <a:ext cx="886466" cy="68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Safety</a:t>
          </a:r>
        </a:p>
      </dsp:txBody>
      <dsp:txXfrm>
        <a:off x="296925" y="465649"/>
        <a:ext cx="886466" cy="684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F54EC-5B18-4EDC-8707-48F409BC619D}">
      <dsp:nvSpPr>
        <dsp:cNvPr id="0" name=""/>
        <dsp:cNvSpPr/>
      </dsp:nvSpPr>
      <dsp:spPr>
        <a:xfrm>
          <a:off x="5905851" y="4180111"/>
          <a:ext cx="3264106" cy="21275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Reciprocity</a:t>
          </a:r>
        </a:p>
        <a:p>
          <a:pPr marL="171450" lvl="1" indent="-171450" algn="l" defTabSz="711200">
            <a:lnSpc>
              <a:spcPct val="90000"/>
            </a:lnSpc>
            <a:spcBef>
              <a:spcPct val="0"/>
            </a:spcBef>
            <a:spcAft>
              <a:spcPct val="15000"/>
            </a:spcAft>
            <a:buChar char="•"/>
          </a:pPr>
          <a:r>
            <a:rPr lang="en-US" sz="1600" kern="1200" dirty="0"/>
            <a:t>Students who are socially responsive to how they navigate the world around them have e</a:t>
          </a:r>
        </a:p>
      </dsp:txBody>
      <dsp:txXfrm>
        <a:off x="6931818" y="4758734"/>
        <a:ext cx="2191404" cy="1502195"/>
      </dsp:txXfrm>
    </dsp:sp>
    <dsp:sp modelId="{247ECBA0-46CE-4E57-8501-BFD421A73FA6}">
      <dsp:nvSpPr>
        <dsp:cNvPr id="0" name=""/>
        <dsp:cNvSpPr/>
      </dsp:nvSpPr>
      <dsp:spPr>
        <a:xfrm>
          <a:off x="214171" y="4291024"/>
          <a:ext cx="3285230" cy="20349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Balance</a:t>
          </a:r>
        </a:p>
        <a:p>
          <a:pPr marL="57150" lvl="1" indent="-57150" algn="l" defTabSz="488950">
            <a:lnSpc>
              <a:spcPct val="90000"/>
            </a:lnSpc>
            <a:spcBef>
              <a:spcPct val="0"/>
            </a:spcBef>
            <a:spcAft>
              <a:spcPct val="15000"/>
            </a:spcAft>
            <a:buChar char="•"/>
          </a:pPr>
          <a:r>
            <a:rPr lang="en-US" sz="1100" kern="1200" dirty="0"/>
            <a:t>Regulating ones emotional responses and then communicating needs and wants can lead to healthy emotional relationships with oneself and others</a:t>
          </a:r>
          <a:r>
            <a:rPr lang="en-US" sz="1200" kern="1200" dirty="0"/>
            <a:t>.</a:t>
          </a:r>
        </a:p>
      </dsp:txBody>
      <dsp:txXfrm>
        <a:off x="258871" y="4844451"/>
        <a:ext cx="2210261" cy="1436782"/>
      </dsp:txXfrm>
    </dsp:sp>
    <dsp:sp modelId="{B35FE542-A625-459A-9F4D-9ECE13B71AC5}">
      <dsp:nvSpPr>
        <dsp:cNvPr id="0" name=""/>
        <dsp:cNvSpPr/>
      </dsp:nvSpPr>
      <dsp:spPr>
        <a:xfrm>
          <a:off x="5902153" y="-115489"/>
          <a:ext cx="3206946" cy="2504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Order</a:t>
          </a:r>
        </a:p>
        <a:p>
          <a:pPr marL="114300" lvl="1" indent="-114300" algn="l" defTabSz="533400">
            <a:lnSpc>
              <a:spcPct val="90000"/>
            </a:lnSpc>
            <a:spcBef>
              <a:spcPct val="0"/>
            </a:spcBef>
            <a:spcAft>
              <a:spcPct val="15000"/>
            </a:spcAft>
            <a:buChar char="•"/>
          </a:pPr>
          <a:r>
            <a:rPr lang="en-US" sz="1200" kern="1200" dirty="0"/>
            <a:t>Students who can more readily adapt, follow procedure and make plans to solve a problem will have a better chance of successfully facing challenges.</a:t>
          </a:r>
        </a:p>
        <a:p>
          <a:pPr marL="57150" lvl="1" indent="-57150" algn="l" defTabSz="488950">
            <a:lnSpc>
              <a:spcPct val="90000"/>
            </a:lnSpc>
            <a:spcBef>
              <a:spcPct val="0"/>
            </a:spcBef>
            <a:spcAft>
              <a:spcPct val="15000"/>
            </a:spcAft>
            <a:buChar char="•"/>
          </a:pPr>
          <a:endParaRPr lang="en-US" sz="1100" kern="1200" dirty="0"/>
        </a:p>
      </dsp:txBody>
      <dsp:txXfrm>
        <a:off x="6919246" y="-60480"/>
        <a:ext cx="2134844" cy="1768132"/>
      </dsp:txXfrm>
    </dsp:sp>
    <dsp:sp modelId="{D00C0E63-BEF6-4F8D-824B-C0836C1FA239}">
      <dsp:nvSpPr>
        <dsp:cNvPr id="0" name=""/>
        <dsp:cNvSpPr/>
      </dsp:nvSpPr>
      <dsp:spPr>
        <a:xfrm>
          <a:off x="225460" y="-127367"/>
          <a:ext cx="3456376" cy="25408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Truth</a:t>
          </a:r>
        </a:p>
        <a:p>
          <a:pPr marL="114300" lvl="1" indent="-114300" algn="l" defTabSz="533400">
            <a:lnSpc>
              <a:spcPct val="90000"/>
            </a:lnSpc>
            <a:spcBef>
              <a:spcPct val="0"/>
            </a:spcBef>
            <a:spcAft>
              <a:spcPct val="15000"/>
            </a:spcAft>
            <a:buChar char="•"/>
          </a:pPr>
          <a:r>
            <a:rPr lang="en-US" sz="1200" kern="1200" dirty="0"/>
            <a:t>When students are able to establish trust between themselves and school they are more likely to take risk in their learning because they feel confident in their innate abilities to achieve.</a:t>
          </a:r>
        </a:p>
      </dsp:txBody>
      <dsp:txXfrm>
        <a:off x="281275" y="-71552"/>
        <a:ext cx="2307833" cy="1794025"/>
      </dsp:txXfrm>
    </dsp:sp>
    <dsp:sp modelId="{1BBAF660-1835-4996-A14F-80E91895818C}">
      <dsp:nvSpPr>
        <dsp:cNvPr id="0" name=""/>
        <dsp:cNvSpPr/>
      </dsp:nvSpPr>
      <dsp:spPr>
        <a:xfrm>
          <a:off x="2070289" y="391536"/>
          <a:ext cx="2656498" cy="265649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Self Efficacy</a:t>
          </a:r>
        </a:p>
      </dsp:txBody>
      <dsp:txXfrm>
        <a:off x="2848359" y="1169606"/>
        <a:ext cx="1878428" cy="1878428"/>
      </dsp:txXfrm>
    </dsp:sp>
    <dsp:sp modelId="{E9FE838A-D00B-4C82-987C-76F410E59720}">
      <dsp:nvSpPr>
        <dsp:cNvPr id="0" name=""/>
        <dsp:cNvSpPr/>
      </dsp:nvSpPr>
      <dsp:spPr>
        <a:xfrm rot="5400000">
          <a:off x="4788125" y="401365"/>
          <a:ext cx="2656498" cy="265649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Growth Mindset</a:t>
          </a:r>
        </a:p>
      </dsp:txBody>
      <dsp:txXfrm rot="-5400000">
        <a:off x="4788125" y="1179435"/>
        <a:ext cx="1878428" cy="1878428"/>
      </dsp:txXfrm>
    </dsp:sp>
    <dsp:sp modelId="{7EAAA16A-8C41-4CD2-B609-BC3C1B1CF77A}">
      <dsp:nvSpPr>
        <dsp:cNvPr id="0" name=""/>
        <dsp:cNvSpPr/>
      </dsp:nvSpPr>
      <dsp:spPr>
        <a:xfrm rot="10800000">
          <a:off x="4788125" y="3180566"/>
          <a:ext cx="2656498" cy="265649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Social </a:t>
          </a:r>
          <a:r>
            <a:rPr lang="en-US" sz="2700" kern="1200" dirty="0" err="1"/>
            <a:t>Awarenes</a:t>
          </a:r>
          <a:endParaRPr lang="en-US" sz="2700" kern="1200" dirty="0"/>
        </a:p>
      </dsp:txBody>
      <dsp:txXfrm rot="10800000">
        <a:off x="4788125" y="3180566"/>
        <a:ext cx="1878428" cy="1878428"/>
      </dsp:txXfrm>
    </dsp:sp>
    <dsp:sp modelId="{EB38E70A-8B1B-48FE-B84F-3C83A013639F}">
      <dsp:nvSpPr>
        <dsp:cNvPr id="0" name=""/>
        <dsp:cNvSpPr/>
      </dsp:nvSpPr>
      <dsp:spPr>
        <a:xfrm rot="16200000">
          <a:off x="2008924" y="3180566"/>
          <a:ext cx="2656498" cy="265649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Self Control</a:t>
          </a:r>
        </a:p>
      </dsp:txBody>
      <dsp:txXfrm rot="5400000">
        <a:off x="2786994" y="3180566"/>
        <a:ext cx="1878428" cy="1878428"/>
      </dsp:txXfrm>
    </dsp:sp>
    <dsp:sp modelId="{9ED44516-6C26-46AB-A1FC-42C224068128}">
      <dsp:nvSpPr>
        <dsp:cNvPr id="0" name=""/>
        <dsp:cNvSpPr/>
      </dsp:nvSpPr>
      <dsp:spPr>
        <a:xfrm>
          <a:off x="4268175" y="2567055"/>
          <a:ext cx="917197" cy="79756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55B495-94E7-4374-B0C9-35BC3D9B1FF8}">
      <dsp:nvSpPr>
        <dsp:cNvPr id="0" name=""/>
        <dsp:cNvSpPr/>
      </dsp:nvSpPr>
      <dsp:spPr>
        <a:xfrm rot="10800000">
          <a:off x="4268175" y="2873810"/>
          <a:ext cx="917197" cy="79756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6A994-60A6-447D-8D30-19D2F536511E}">
      <dsp:nvSpPr>
        <dsp:cNvPr id="0" name=""/>
        <dsp:cNvSpPr/>
      </dsp:nvSpPr>
      <dsp:spPr>
        <a:xfrm>
          <a:off x="4543" y="815"/>
          <a:ext cx="2065693" cy="698654"/>
        </a:xfrm>
        <a:prstGeom prst="roundRect">
          <a:avLst>
            <a:gd name="adj" fmla="val 10000"/>
          </a:avLst>
        </a:prstGeom>
        <a:solidFill>
          <a:schemeClr val="accent1"/>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1" kern="1200" dirty="0"/>
            <a:t>Step 1 Trunk/Restorative Practices</a:t>
          </a:r>
        </a:p>
      </dsp:txBody>
      <dsp:txXfrm>
        <a:off x="4543" y="815"/>
        <a:ext cx="2065693" cy="465769"/>
      </dsp:txXfrm>
    </dsp:sp>
    <dsp:sp modelId="{9D677988-374B-4BBA-B73C-8BE59201B4AA}">
      <dsp:nvSpPr>
        <dsp:cNvPr id="0" name=""/>
        <dsp:cNvSpPr/>
      </dsp:nvSpPr>
      <dsp:spPr>
        <a:xfrm>
          <a:off x="427637" y="466584"/>
          <a:ext cx="2065693" cy="36855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Use of Restorative Practice as a Foundation for Problem Solving, Communication and Developing meaningful Relationships.</a:t>
          </a:r>
        </a:p>
      </dsp:txBody>
      <dsp:txXfrm>
        <a:off x="488139" y="527086"/>
        <a:ext cx="1944689" cy="3564496"/>
      </dsp:txXfrm>
    </dsp:sp>
    <dsp:sp modelId="{51EA4E37-9197-43C9-9502-961CC2F00719}">
      <dsp:nvSpPr>
        <dsp:cNvPr id="0" name=""/>
        <dsp:cNvSpPr/>
      </dsp:nvSpPr>
      <dsp:spPr>
        <a:xfrm>
          <a:off x="2383388" y="-23449"/>
          <a:ext cx="663881" cy="514298"/>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383388" y="79411"/>
        <a:ext cx="509592" cy="308578"/>
      </dsp:txXfrm>
    </dsp:sp>
    <dsp:sp modelId="{6BB0ABCB-2373-47ED-9774-278F8EE9E9B2}">
      <dsp:nvSpPr>
        <dsp:cNvPr id="0" name=""/>
        <dsp:cNvSpPr/>
      </dsp:nvSpPr>
      <dsp:spPr>
        <a:xfrm>
          <a:off x="3322843" y="815"/>
          <a:ext cx="2065693" cy="698654"/>
        </a:xfrm>
        <a:prstGeom prst="roundRect">
          <a:avLst>
            <a:gd name="adj" fmla="val 10000"/>
          </a:avLst>
        </a:prstGeom>
        <a:solidFill>
          <a:schemeClr val="accent1"/>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1" kern="1200" dirty="0"/>
            <a:t>Step 2 Branches/ Teacher/Leader</a:t>
          </a:r>
        </a:p>
      </dsp:txBody>
      <dsp:txXfrm>
        <a:off x="3322843" y="815"/>
        <a:ext cx="2065693" cy="465769"/>
      </dsp:txXfrm>
    </dsp:sp>
    <dsp:sp modelId="{93C83A52-6E6B-41FD-9424-D118FD751CED}">
      <dsp:nvSpPr>
        <dsp:cNvPr id="0" name=""/>
        <dsp:cNvSpPr/>
      </dsp:nvSpPr>
      <dsp:spPr>
        <a:xfrm>
          <a:off x="3745958" y="467399"/>
          <a:ext cx="2065693" cy="36855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Teachers and Leaders prioritize Community over Content through the establishment of relationships.</a:t>
          </a:r>
        </a:p>
        <a:p>
          <a:pPr marL="171450" lvl="1" indent="-171450" algn="l" defTabSz="711200">
            <a:lnSpc>
              <a:spcPct val="90000"/>
            </a:lnSpc>
            <a:spcBef>
              <a:spcPct val="0"/>
            </a:spcBef>
            <a:spcAft>
              <a:spcPct val="15000"/>
            </a:spcAft>
            <a:buChar char="•"/>
          </a:pPr>
          <a:r>
            <a:rPr lang="en-US" sz="1600" kern="1200" dirty="0"/>
            <a:t>Truth, Order, Balance and Reciprocity guide the overall culture of the building and classrooms</a:t>
          </a:r>
          <a:r>
            <a:rPr lang="en-US" sz="1500" kern="1200" dirty="0"/>
            <a:t>.</a:t>
          </a:r>
        </a:p>
      </dsp:txBody>
      <dsp:txXfrm>
        <a:off x="3806460" y="527901"/>
        <a:ext cx="1944689" cy="3564496"/>
      </dsp:txXfrm>
    </dsp:sp>
    <dsp:sp modelId="{A66EA167-6AD2-4AA4-A421-59E2B4561DDF}">
      <dsp:nvSpPr>
        <dsp:cNvPr id="0" name=""/>
        <dsp:cNvSpPr/>
      </dsp:nvSpPr>
      <dsp:spPr>
        <a:xfrm rot="26700">
          <a:off x="5697408" y="-10484"/>
          <a:ext cx="654847" cy="514298"/>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697410" y="91777"/>
        <a:ext cx="500558" cy="308578"/>
      </dsp:txXfrm>
    </dsp:sp>
    <dsp:sp modelId="{3E371716-205E-4EF6-A7ED-14278F63B034}">
      <dsp:nvSpPr>
        <dsp:cNvPr id="0" name=""/>
        <dsp:cNvSpPr/>
      </dsp:nvSpPr>
      <dsp:spPr>
        <a:xfrm>
          <a:off x="6624060" y="26455"/>
          <a:ext cx="2065693" cy="698654"/>
        </a:xfrm>
        <a:prstGeom prst="roundRect">
          <a:avLst>
            <a:gd name="adj" fmla="val 10000"/>
          </a:avLst>
        </a:prstGeom>
        <a:solidFill>
          <a:schemeClr val="accent1"/>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1" kern="1200" dirty="0"/>
            <a:t>Step 3 Leaves/Our Babies</a:t>
          </a:r>
        </a:p>
      </dsp:txBody>
      <dsp:txXfrm>
        <a:off x="6624060" y="26455"/>
        <a:ext cx="2065693" cy="465769"/>
      </dsp:txXfrm>
    </dsp:sp>
    <dsp:sp modelId="{D91F2413-E4E3-4058-AF8C-E44208B5C14B}">
      <dsp:nvSpPr>
        <dsp:cNvPr id="0" name=""/>
        <dsp:cNvSpPr/>
      </dsp:nvSpPr>
      <dsp:spPr>
        <a:xfrm>
          <a:off x="7064238" y="466584"/>
          <a:ext cx="2065693" cy="36855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Students are given the ability to learn, develop, and demonstrate healthy social and emotional skills.</a:t>
          </a:r>
        </a:p>
        <a:p>
          <a:pPr marL="171450" lvl="1" indent="-171450" algn="l" defTabSz="711200">
            <a:lnSpc>
              <a:spcPct val="90000"/>
            </a:lnSpc>
            <a:spcBef>
              <a:spcPct val="0"/>
            </a:spcBef>
            <a:spcAft>
              <a:spcPct val="15000"/>
            </a:spcAft>
            <a:buChar char="•"/>
          </a:pPr>
          <a:r>
            <a:rPr lang="en-US" sz="1600" kern="1200" dirty="0"/>
            <a:t>Leading to their ability to make successful life choices that breaks the cycle of generational trauma, violence and poverty.</a:t>
          </a:r>
        </a:p>
      </dsp:txBody>
      <dsp:txXfrm>
        <a:off x="7124740" y="527086"/>
        <a:ext cx="1944689" cy="35644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10/6/2018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10/6/2018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10/6/2018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10/6/2018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10/6/2018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10/6/2018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12952B5-7A2F-4CC8-B7CE-9234E21C2837}" type="datetime1">
              <a:rPr lang="en-US" smtClean="0"/>
              <a:t>10/6/2018</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E1DA07A-9201-4B4B-BAF2-015AFA30F520}" type="datetime1">
              <a:rPr lang="en-US" smtClean="0"/>
              <a:t>10/6/2018</a:t>
            </a:fld>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9E583DDF-CA54-461A-A486-592D2374C532}" type="datetimeFigureOut">
              <a:rPr lang="en-US"/>
              <a:t>10/6/2018</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10/6/2018</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10/6/2018</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10/6/2018</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200" cap="none"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875776" y="6601968"/>
            <a:ext cx="1063198" cy="193933"/>
          </a:xfrm>
          <a:prstGeom prst="rect">
            <a:avLst/>
          </a:prstGeom>
        </p:spPr>
        <p:txBody>
          <a:bodyPr vert="horz" lIns="91440" tIns="45720" rIns="91440" bIns="45720" rtlCol="0" anchor="ctr"/>
          <a:lstStyle>
            <a:lvl1pPr algn="r">
              <a:defRPr sz="1200">
                <a:solidFill>
                  <a:schemeClr val="tx1"/>
                </a:solidFill>
              </a:defRPr>
            </a:lvl1pPr>
          </a:lstStyle>
          <a:p>
            <a:fld id="{9E583DDF-CA54-461A-A486-592D2374C532}" type="datetimeFigureOut">
              <a:rPr lang="en-US" smtClean="0"/>
              <a:pPr/>
              <a:t>10/6/2018</a:t>
            </a:fld>
            <a:endParaRPr lang="en-US"/>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200">
                <a:solidFill>
                  <a:schemeClr val="tx1"/>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journalistsresource.org/studies/society/education/minority-teachers-students-same-race-research"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youtu.be/ToVy9Z7usmg" TargetMode="External"/><Relationship Id="rId5" Type="http://schemas.openxmlformats.org/officeDocument/2006/relationships/hyperlink" Target="http://www.dontfalldownmovie.com/"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hyperlink" Target="https://www.edweek.org/ew/articles/2015/10/14/rethinking-student-discipline-and-zero-tolerance.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Using Restorative Practices </a:t>
            </a:r>
          </a:p>
        </p:txBody>
      </p:sp>
      <p:sp>
        <p:nvSpPr>
          <p:cNvPr id="5" name="Subtitle 4"/>
          <p:cNvSpPr>
            <a:spLocks noGrp="1"/>
          </p:cNvSpPr>
          <p:nvPr>
            <p:ph type="subTitle" idx="1"/>
          </p:nvPr>
        </p:nvSpPr>
        <p:spPr/>
        <p:txBody>
          <a:bodyPr>
            <a:normAutofit fontScale="92500"/>
          </a:bodyPr>
          <a:lstStyle/>
          <a:p>
            <a:r>
              <a:rPr lang="en-US" dirty="0"/>
              <a:t>To Teach With Truth, Order, Balance, and Reciprocity.</a:t>
            </a: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2F4D0D-4BF7-4CAC-A8D9-500F357F0126}"/>
              </a:ext>
            </a:extLst>
          </p:cNvPr>
          <p:cNvSpPr txBox="1"/>
          <p:nvPr/>
        </p:nvSpPr>
        <p:spPr>
          <a:xfrm>
            <a:off x="4039696" y="878288"/>
            <a:ext cx="5129941" cy="4832092"/>
          </a:xfrm>
          <a:prstGeom prst="rect">
            <a:avLst/>
          </a:prstGeom>
          <a:noFill/>
        </p:spPr>
        <p:txBody>
          <a:bodyPr wrap="square" rtlCol="0">
            <a:spAutoFit/>
          </a:bodyPr>
          <a:lstStyle/>
          <a:p>
            <a:r>
              <a:rPr lang="en-US" sz="4400" b="1" dirty="0">
                <a:latin typeface="Bodoni MT" panose="02070603080606020203" pitchFamily="18" charset="0"/>
              </a:rPr>
              <a:t>“In This Classroom We Will Honor the Truth,</a:t>
            </a:r>
          </a:p>
          <a:p>
            <a:r>
              <a:rPr lang="en-US" sz="4400" b="1" dirty="0">
                <a:latin typeface="Bodoni MT" panose="02070603080606020203" pitchFamily="18" charset="0"/>
              </a:rPr>
              <a:t>Function with Order,</a:t>
            </a:r>
          </a:p>
          <a:p>
            <a:r>
              <a:rPr lang="en-US" sz="4400" b="1" dirty="0">
                <a:latin typeface="Bodoni MT" panose="02070603080606020203" pitchFamily="18" charset="0"/>
              </a:rPr>
              <a:t>Keep Our Balance, </a:t>
            </a:r>
          </a:p>
          <a:p>
            <a:r>
              <a:rPr lang="en-US" sz="4400" b="1" dirty="0">
                <a:latin typeface="Bodoni MT" panose="02070603080606020203" pitchFamily="18" charset="0"/>
              </a:rPr>
              <a:t>and Practice Reciprocity.”</a:t>
            </a:r>
          </a:p>
        </p:txBody>
      </p:sp>
    </p:spTree>
    <p:extLst>
      <p:ext uri="{BB962C8B-B14F-4D97-AF65-F5344CB8AC3E}">
        <p14:creationId xmlns:p14="http://schemas.microsoft.com/office/powerpoint/2010/main" val="23341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3689D3C-0593-43B2-87F8-F3791E94B0CD}"/>
              </a:ext>
            </a:extLst>
          </p:cNvPr>
          <p:cNvGraphicFramePr/>
          <p:nvPr>
            <p:extLst>
              <p:ext uri="{D42A27DB-BD31-4B8C-83A1-F6EECF244321}">
                <p14:modId xmlns:p14="http://schemas.microsoft.com/office/powerpoint/2010/main" val="1294125128"/>
              </p:ext>
            </p:extLst>
          </p:nvPr>
        </p:nvGraphicFramePr>
        <p:xfrm>
          <a:off x="1476523" y="264921"/>
          <a:ext cx="9453548" cy="6238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297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2550" y="123788"/>
            <a:ext cx="6986091" cy="1233424"/>
          </a:xfrm>
        </p:spPr>
        <p:txBody>
          <a:bodyPr/>
          <a:lstStyle/>
          <a:p>
            <a:r>
              <a:rPr lang="en-US" dirty="0"/>
              <a:t>3 Step Approach for Implementation</a:t>
            </a:r>
          </a:p>
        </p:txBody>
      </p:sp>
      <p:graphicFrame>
        <p:nvGraphicFramePr>
          <p:cNvPr id="4" name="Content Placeholder 3" descr="Accent process showing 3 groups arranged from left to right with task descriptions under each group"/>
          <p:cNvGraphicFramePr>
            <a:graphicFrameLocks noGrp="1"/>
          </p:cNvGraphicFramePr>
          <p:nvPr>
            <p:ph idx="1"/>
            <p:extLst>
              <p:ext uri="{D42A27DB-BD31-4B8C-83A1-F6EECF244321}">
                <p14:modId xmlns:p14="http://schemas.microsoft.com/office/powerpoint/2010/main" val="3123846561"/>
              </p:ext>
            </p:extLst>
          </p:nvPr>
        </p:nvGraphicFramePr>
        <p:xfrm>
          <a:off x="1528763" y="1485900"/>
          <a:ext cx="9134475" cy="415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402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417014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DE57E2-8512-4878-8AA3-01716CA09E82}"/>
              </a:ext>
            </a:extLst>
          </p:cNvPr>
          <p:cNvSpPr txBox="1"/>
          <p:nvPr/>
        </p:nvSpPr>
        <p:spPr>
          <a:xfrm>
            <a:off x="4377345" y="595324"/>
            <a:ext cx="4580546" cy="584775"/>
          </a:xfrm>
          <a:prstGeom prst="rect">
            <a:avLst/>
          </a:prstGeom>
          <a:noFill/>
        </p:spPr>
        <p:txBody>
          <a:bodyPr wrap="square" rtlCol="0">
            <a:spAutoFit/>
          </a:bodyPr>
          <a:lstStyle/>
          <a:p>
            <a:r>
              <a:rPr lang="en-US" sz="3200" b="1" dirty="0"/>
              <a:t>Additional Resources</a:t>
            </a:r>
          </a:p>
        </p:txBody>
      </p:sp>
      <p:graphicFrame>
        <p:nvGraphicFramePr>
          <p:cNvPr id="4" name="Table 3">
            <a:extLst>
              <a:ext uri="{FF2B5EF4-FFF2-40B4-BE49-F238E27FC236}">
                <a16:creationId xmlns:a16="http://schemas.microsoft.com/office/drawing/2014/main" id="{576A66D5-0ECB-42B9-AF99-7A7E425A9557}"/>
              </a:ext>
            </a:extLst>
          </p:cNvPr>
          <p:cNvGraphicFramePr>
            <a:graphicFrameLocks noGrp="1"/>
          </p:cNvGraphicFramePr>
          <p:nvPr>
            <p:extLst>
              <p:ext uri="{D42A27DB-BD31-4B8C-83A1-F6EECF244321}">
                <p14:modId xmlns:p14="http://schemas.microsoft.com/office/powerpoint/2010/main" val="2612373652"/>
              </p:ext>
            </p:extLst>
          </p:nvPr>
        </p:nvGraphicFramePr>
        <p:xfrm>
          <a:off x="1073922" y="1778305"/>
          <a:ext cx="9725114" cy="4334212"/>
        </p:xfrm>
        <a:graphic>
          <a:graphicData uri="http://schemas.openxmlformats.org/drawingml/2006/table">
            <a:tbl>
              <a:tblPr firstRow="1" bandRow="1">
                <a:tableStyleId>{16D9F66E-5EB9-4882-86FB-DCBF35E3C3E4}</a:tableStyleId>
              </a:tblPr>
              <a:tblGrid>
                <a:gridCol w="4862557">
                  <a:extLst>
                    <a:ext uri="{9D8B030D-6E8A-4147-A177-3AD203B41FA5}">
                      <a16:colId xmlns:a16="http://schemas.microsoft.com/office/drawing/2014/main" val="1867497209"/>
                    </a:ext>
                  </a:extLst>
                </a:gridCol>
                <a:gridCol w="4862557">
                  <a:extLst>
                    <a:ext uri="{9D8B030D-6E8A-4147-A177-3AD203B41FA5}">
                      <a16:colId xmlns:a16="http://schemas.microsoft.com/office/drawing/2014/main" val="2935521309"/>
                    </a:ext>
                  </a:extLst>
                </a:gridCol>
              </a:tblGrid>
              <a:tr h="786373">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2"/>
                        </a:rPr>
                        <a:t>https://journalistsresource.org/studies/society/education/minority-teachers-students-same-race-research</a:t>
                      </a:r>
                      <a:endParaRPr lang="en-US" dirty="0"/>
                    </a:p>
                    <a:p>
                      <a:endParaRPr lang="en-US" dirty="0"/>
                    </a:p>
                  </a:txBody>
                  <a:tcPr/>
                </a:tc>
                <a:extLst>
                  <a:ext uri="{0D108BD9-81ED-4DB2-BD59-A6C34878D82A}">
                    <a16:rowId xmlns:a16="http://schemas.microsoft.com/office/drawing/2014/main" val="1735530770"/>
                  </a:ext>
                </a:extLst>
              </a:tr>
              <a:tr h="786373">
                <a:tc>
                  <a:txBody>
                    <a:bodyPr/>
                    <a:lstStyle/>
                    <a:p>
                      <a:endParaRPr lang="en-US"/>
                    </a:p>
                  </a:txBody>
                  <a:tcPr/>
                </a:tc>
                <a:tc>
                  <a:txBody>
                    <a:bodyPr/>
                    <a:lstStyle/>
                    <a:p>
                      <a:endParaRPr lang="en-US"/>
                    </a:p>
                  </a:txBody>
                  <a:tcPr/>
                </a:tc>
                <a:extLst>
                  <a:ext uri="{0D108BD9-81ED-4DB2-BD59-A6C34878D82A}">
                    <a16:rowId xmlns:a16="http://schemas.microsoft.com/office/drawing/2014/main" val="3751109974"/>
                  </a:ext>
                </a:extLst>
              </a:tr>
              <a:tr h="786373">
                <a:tc>
                  <a:txBody>
                    <a:bodyPr/>
                    <a:lstStyle/>
                    <a:p>
                      <a:endParaRPr lang="en-US"/>
                    </a:p>
                  </a:txBody>
                  <a:tcPr/>
                </a:tc>
                <a:tc>
                  <a:txBody>
                    <a:bodyPr/>
                    <a:lstStyle/>
                    <a:p>
                      <a:endParaRPr lang="en-US"/>
                    </a:p>
                  </a:txBody>
                  <a:tcPr/>
                </a:tc>
                <a:extLst>
                  <a:ext uri="{0D108BD9-81ED-4DB2-BD59-A6C34878D82A}">
                    <a16:rowId xmlns:a16="http://schemas.microsoft.com/office/drawing/2014/main" val="1357451292"/>
                  </a:ext>
                </a:extLst>
              </a:tr>
              <a:tr h="786373">
                <a:tc>
                  <a:txBody>
                    <a:bodyPr/>
                    <a:lstStyle/>
                    <a:p>
                      <a:endParaRPr lang="en-US"/>
                    </a:p>
                  </a:txBody>
                  <a:tcPr/>
                </a:tc>
                <a:tc>
                  <a:txBody>
                    <a:bodyPr/>
                    <a:lstStyle/>
                    <a:p>
                      <a:endParaRPr lang="en-US"/>
                    </a:p>
                  </a:txBody>
                  <a:tcPr/>
                </a:tc>
                <a:extLst>
                  <a:ext uri="{0D108BD9-81ED-4DB2-BD59-A6C34878D82A}">
                    <a16:rowId xmlns:a16="http://schemas.microsoft.com/office/drawing/2014/main" val="2419933896"/>
                  </a:ext>
                </a:extLst>
              </a:tr>
              <a:tr h="786373">
                <a:tc>
                  <a:txBody>
                    <a:bodyPr/>
                    <a:lstStyle/>
                    <a:p>
                      <a:endParaRPr lang="en-US"/>
                    </a:p>
                  </a:txBody>
                  <a:tcPr/>
                </a:tc>
                <a:tc>
                  <a:txBody>
                    <a:bodyPr/>
                    <a:lstStyle/>
                    <a:p>
                      <a:endParaRPr lang="en-US" dirty="0"/>
                    </a:p>
                  </a:txBody>
                  <a:tcPr/>
                </a:tc>
                <a:extLst>
                  <a:ext uri="{0D108BD9-81ED-4DB2-BD59-A6C34878D82A}">
                    <a16:rowId xmlns:a16="http://schemas.microsoft.com/office/drawing/2014/main" val="1618150505"/>
                  </a:ext>
                </a:extLst>
              </a:tr>
            </a:tbl>
          </a:graphicData>
        </a:graphic>
      </p:graphicFrame>
    </p:spTree>
    <p:extLst>
      <p:ext uri="{BB962C8B-B14F-4D97-AF65-F5344CB8AC3E}">
        <p14:creationId xmlns:p14="http://schemas.microsoft.com/office/powerpoint/2010/main" val="336545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8306" y="60676"/>
            <a:ext cx="4611311" cy="896454"/>
          </a:xfrm>
        </p:spPr>
        <p:txBody>
          <a:bodyPr/>
          <a:lstStyle/>
          <a:p>
            <a:r>
              <a:rPr lang="en-US" b="1" dirty="0">
                <a:solidFill>
                  <a:schemeClr val="accent1"/>
                </a:solidFill>
              </a:rPr>
              <a:t>Discussion Questions</a:t>
            </a:r>
          </a:p>
        </p:txBody>
      </p:sp>
      <p:sp>
        <p:nvSpPr>
          <p:cNvPr id="3" name="Content Placeholder 2"/>
          <p:cNvSpPr>
            <a:spLocks noGrp="1"/>
          </p:cNvSpPr>
          <p:nvPr>
            <p:ph idx="1"/>
          </p:nvPr>
        </p:nvSpPr>
        <p:spPr>
          <a:xfrm>
            <a:off x="2395385" y="1730524"/>
            <a:ext cx="7543373" cy="3824243"/>
          </a:xfrm>
        </p:spPr>
        <p:txBody>
          <a:bodyPr>
            <a:normAutofit fontScale="92500" lnSpcReduction="10000"/>
          </a:bodyPr>
          <a:lstStyle/>
          <a:p>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What is a truth that you can honor about yourself or teaching practice that gets in the way of developing a connection between you and your students.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What is a truth that you can honor about your students that you can use to leverage meaningful instructional experiences?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What is a truth you can honor about the state or nature of your administration that gets in the way of you serving the needs of your students.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0119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Objectives </a:t>
            </a:r>
          </a:p>
        </p:txBody>
      </p:sp>
      <p:sp>
        <p:nvSpPr>
          <p:cNvPr id="14" name="Content Placeholder 13"/>
          <p:cNvSpPr>
            <a:spLocks noGrp="1"/>
          </p:cNvSpPr>
          <p:nvPr>
            <p:ph idx="1"/>
          </p:nvPr>
        </p:nvSpPr>
        <p:spPr/>
        <p:txBody>
          <a:bodyPr/>
          <a:lstStyle/>
          <a:p>
            <a:r>
              <a:rPr lang="en-US" dirty="0"/>
              <a:t>By the end of this session participants will have </a:t>
            </a:r>
            <a:r>
              <a:rPr lang="en-US" b="1" dirty="0"/>
              <a:t>connected</a:t>
            </a:r>
            <a:r>
              <a:rPr lang="en-US" dirty="0"/>
              <a:t> the major key features of Restorative Practices and </a:t>
            </a:r>
            <a:r>
              <a:rPr lang="en-US" dirty="0" err="1"/>
              <a:t>Ma’at</a:t>
            </a:r>
            <a:r>
              <a:rPr lang="en-US" dirty="0"/>
              <a:t> Principles and </a:t>
            </a:r>
            <a:r>
              <a:rPr lang="en-US" b="1" dirty="0"/>
              <a:t>identify</a:t>
            </a:r>
            <a:r>
              <a:rPr lang="en-US" dirty="0"/>
              <a:t> how together they can be used transform </a:t>
            </a:r>
            <a:r>
              <a:rPr lang="en-US" dirty="0" err="1"/>
              <a:t>Student:Teacher</a:t>
            </a:r>
            <a:r>
              <a:rPr lang="en-US" dirty="0"/>
              <a:t> relationships.</a:t>
            </a:r>
          </a:p>
          <a:p>
            <a:r>
              <a:rPr lang="en-US" dirty="0"/>
              <a:t>By the end of this session participants will have </a:t>
            </a:r>
            <a:r>
              <a:rPr lang="en-US" b="1" dirty="0"/>
              <a:t>learned</a:t>
            </a:r>
            <a:r>
              <a:rPr lang="en-US" dirty="0"/>
              <a:t> how the combination of these principles can lead to </a:t>
            </a:r>
            <a:r>
              <a:rPr lang="en-US" b="1" dirty="0"/>
              <a:t>long-term positive effects </a:t>
            </a:r>
            <a:r>
              <a:rPr lang="en-US" dirty="0"/>
              <a:t>on school culture, high school graduation rates and post graduate success.</a:t>
            </a:r>
          </a:p>
          <a:p>
            <a:endParaRPr lang="en-US" dirty="0"/>
          </a:p>
          <a:p>
            <a:pPr marL="45720" indent="0">
              <a:buNone/>
            </a:pPr>
            <a:endParaRPr lang="en-US" dirty="0"/>
          </a:p>
        </p:txBody>
      </p:sp>
      <p:sp>
        <p:nvSpPr>
          <p:cNvPr id="2" name="TextBox 1">
            <a:extLst>
              <a:ext uri="{FF2B5EF4-FFF2-40B4-BE49-F238E27FC236}">
                <a16:creationId xmlns:a16="http://schemas.microsoft.com/office/drawing/2014/main" id="{0FEDDF4F-D403-4C3B-9E1B-A8F8E8440D15}"/>
              </a:ext>
            </a:extLst>
          </p:cNvPr>
          <p:cNvSpPr txBox="1"/>
          <p:nvPr/>
        </p:nvSpPr>
        <p:spPr>
          <a:xfrm>
            <a:off x="1524000" y="3562350"/>
            <a:ext cx="8849588" cy="584775"/>
          </a:xfrm>
          <a:prstGeom prst="rect">
            <a:avLst/>
          </a:prstGeom>
          <a:noFill/>
        </p:spPr>
        <p:txBody>
          <a:bodyPr wrap="square" rtlCol="0">
            <a:spAutoFit/>
          </a:bodyPr>
          <a:lstStyle/>
          <a:p>
            <a:r>
              <a:rPr lang="en-US" sz="3200" dirty="0"/>
              <a:t>Rationale: What we are doing Isn’t Working</a:t>
            </a:r>
          </a:p>
        </p:txBody>
      </p:sp>
      <p:sp>
        <p:nvSpPr>
          <p:cNvPr id="6" name="TextBox 5">
            <a:extLst>
              <a:ext uri="{FF2B5EF4-FFF2-40B4-BE49-F238E27FC236}">
                <a16:creationId xmlns:a16="http://schemas.microsoft.com/office/drawing/2014/main" id="{03477B2C-E5F3-4325-B5EA-20297AF3FD25}"/>
              </a:ext>
            </a:extLst>
          </p:cNvPr>
          <p:cNvSpPr txBox="1"/>
          <p:nvPr/>
        </p:nvSpPr>
        <p:spPr>
          <a:xfrm>
            <a:off x="1524000" y="4250379"/>
            <a:ext cx="8849588" cy="1631216"/>
          </a:xfrm>
          <a:prstGeom prst="rect">
            <a:avLst/>
          </a:prstGeom>
          <a:noFill/>
        </p:spPr>
        <p:txBody>
          <a:bodyPr wrap="square" rtlCol="0">
            <a:spAutoFit/>
          </a:bodyPr>
          <a:lstStyle/>
          <a:p>
            <a:r>
              <a:rPr lang="en-US" sz="3200" dirty="0"/>
              <a:t>Possible Long-Long term Outcomes </a:t>
            </a:r>
          </a:p>
          <a:p>
            <a:pPr marL="285750" indent="-285750">
              <a:buFont typeface="Arial" panose="020B0604020202020204" pitchFamily="34" charset="0"/>
              <a:buChar char="•"/>
            </a:pPr>
            <a:r>
              <a:rPr lang="en-US" sz="2000" dirty="0"/>
              <a:t>Cutting off the pipeline</a:t>
            </a:r>
            <a:r>
              <a:rPr lang="en-US" sz="1400" dirty="0"/>
              <a:t>.</a:t>
            </a:r>
          </a:p>
          <a:p>
            <a:pPr marL="285750" indent="-285750">
              <a:buFont typeface="Arial" panose="020B0604020202020204" pitchFamily="34" charset="0"/>
              <a:buChar char="•"/>
            </a:pPr>
            <a:r>
              <a:rPr lang="en-US" sz="2000" dirty="0"/>
              <a:t>Healing communities that experience the greatest generational trauma. </a:t>
            </a:r>
          </a:p>
          <a:p>
            <a:pPr marL="285750" indent="-285750">
              <a:buFont typeface="Arial" panose="020B0604020202020204" pitchFamily="34" charset="0"/>
              <a:buChar char="•"/>
            </a:pPr>
            <a:endParaRPr lang="en-US" sz="1400" dirty="0"/>
          </a:p>
          <a:p>
            <a:endParaRPr lang="en-US" sz="1400" dirty="0"/>
          </a:p>
        </p:txBody>
      </p:sp>
    </p:spTree>
    <p:extLst>
      <p:ext uri="{BB962C8B-B14F-4D97-AF65-F5344CB8AC3E}">
        <p14:creationId xmlns:p14="http://schemas.microsoft.com/office/powerpoint/2010/main" val="14038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41FE9-C7BF-4790-BFFD-A01709F7B2BC}"/>
              </a:ext>
            </a:extLst>
          </p:cNvPr>
          <p:cNvSpPr>
            <a:spLocks noGrp="1"/>
          </p:cNvSpPr>
          <p:nvPr>
            <p:ph type="title"/>
          </p:nvPr>
        </p:nvSpPr>
        <p:spPr/>
        <p:txBody>
          <a:bodyPr>
            <a:normAutofit/>
          </a:bodyPr>
          <a:lstStyle/>
          <a:p>
            <a:r>
              <a:rPr lang="en-US" sz="6600" dirty="0"/>
              <a:t>Presentation Norms</a:t>
            </a:r>
          </a:p>
        </p:txBody>
      </p:sp>
      <p:sp>
        <p:nvSpPr>
          <p:cNvPr id="3" name="Content Placeholder 2">
            <a:extLst>
              <a:ext uri="{FF2B5EF4-FFF2-40B4-BE49-F238E27FC236}">
                <a16:creationId xmlns:a16="http://schemas.microsoft.com/office/drawing/2014/main" id="{587D6FF0-806F-4D65-A64D-7BBFA0828B2A}"/>
              </a:ext>
            </a:extLst>
          </p:cNvPr>
          <p:cNvSpPr>
            <a:spLocks noGrp="1"/>
          </p:cNvSpPr>
          <p:nvPr>
            <p:ph idx="1"/>
          </p:nvPr>
        </p:nvSpPr>
        <p:spPr/>
        <p:txBody>
          <a:bodyPr/>
          <a:lstStyle/>
          <a:p>
            <a:r>
              <a:rPr lang="en-US" dirty="0"/>
              <a:t>Be Present</a:t>
            </a:r>
          </a:p>
          <a:p>
            <a:pPr lvl="1"/>
            <a:r>
              <a:rPr lang="en-US" dirty="0"/>
              <a:t>Phones on Silent/Vibrant</a:t>
            </a:r>
          </a:p>
          <a:p>
            <a:r>
              <a:rPr lang="en-US" dirty="0"/>
              <a:t>Be Openminded</a:t>
            </a:r>
          </a:p>
          <a:p>
            <a:pPr lvl="1"/>
            <a:r>
              <a:rPr lang="en-US" dirty="0"/>
              <a:t>Refrain from thinking in outliers</a:t>
            </a:r>
          </a:p>
          <a:p>
            <a:r>
              <a:rPr lang="en-US" dirty="0"/>
              <a:t>Be Reflective</a:t>
            </a:r>
          </a:p>
          <a:p>
            <a:pPr lvl="1"/>
            <a:r>
              <a:rPr lang="en-US" dirty="0"/>
              <a:t>How can I apply/implement this pedagogy</a:t>
            </a:r>
          </a:p>
          <a:p>
            <a:r>
              <a:rPr lang="en-US" dirty="0"/>
              <a:t>Honor each others Truth</a:t>
            </a:r>
          </a:p>
          <a:p>
            <a:pPr lvl="1"/>
            <a:r>
              <a:rPr lang="en-US" dirty="0"/>
              <a:t>Assume best intent, refrain from judging others.</a:t>
            </a:r>
          </a:p>
          <a:p>
            <a:endParaRPr lang="en-US" dirty="0"/>
          </a:p>
          <a:p>
            <a:endParaRPr lang="en-US" dirty="0"/>
          </a:p>
        </p:txBody>
      </p:sp>
    </p:spTree>
    <p:extLst>
      <p:ext uri="{BB962C8B-B14F-4D97-AF65-F5344CB8AC3E}">
        <p14:creationId xmlns:p14="http://schemas.microsoft.com/office/powerpoint/2010/main" val="135324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56280B-66D8-47DB-AF4B-0CDA9B068E27}"/>
              </a:ext>
            </a:extLst>
          </p:cNvPr>
          <p:cNvPicPr>
            <a:picLocks noChangeAspect="1"/>
          </p:cNvPicPr>
          <p:nvPr/>
        </p:nvPicPr>
        <p:blipFill>
          <a:blip r:embed="rId2"/>
          <a:stretch>
            <a:fillRect/>
          </a:stretch>
        </p:blipFill>
        <p:spPr>
          <a:xfrm rot="20760027">
            <a:off x="577423" y="4664860"/>
            <a:ext cx="1675148" cy="1897442"/>
          </a:xfrm>
          <a:prstGeom prst="rect">
            <a:avLst/>
          </a:prstGeom>
        </p:spPr>
      </p:pic>
      <p:sp>
        <p:nvSpPr>
          <p:cNvPr id="5" name="TextBox 4">
            <a:extLst>
              <a:ext uri="{FF2B5EF4-FFF2-40B4-BE49-F238E27FC236}">
                <a16:creationId xmlns:a16="http://schemas.microsoft.com/office/drawing/2014/main" id="{D1985CFA-FC11-4FBD-919E-975468F2BAAC}"/>
              </a:ext>
            </a:extLst>
          </p:cNvPr>
          <p:cNvSpPr txBox="1"/>
          <p:nvPr/>
        </p:nvSpPr>
        <p:spPr>
          <a:xfrm>
            <a:off x="4330962" y="330209"/>
            <a:ext cx="7208429" cy="5078313"/>
          </a:xfrm>
          <a:prstGeom prst="rect">
            <a:avLst/>
          </a:prstGeom>
          <a:noFill/>
        </p:spPr>
        <p:txBody>
          <a:bodyPr wrap="square" rtlCol="0">
            <a:spAutoFit/>
          </a:bodyPr>
          <a:lstStyle/>
          <a:p>
            <a:r>
              <a:rPr lang="en-US" sz="3200" b="1" dirty="0"/>
              <a:t>Proud Temple Owl! Class 2009</a:t>
            </a:r>
          </a:p>
          <a:p>
            <a:endParaRPr lang="en-US" sz="3200" b="1" dirty="0"/>
          </a:p>
          <a:p>
            <a:r>
              <a:rPr lang="en-US" sz="3200" b="1" dirty="0"/>
              <a:t>Book Worm</a:t>
            </a:r>
            <a:r>
              <a:rPr lang="en-US" sz="3200" dirty="0"/>
              <a:t>: Children of Blood and Bone</a:t>
            </a:r>
          </a:p>
          <a:p>
            <a:endParaRPr lang="en-US" sz="1400" dirty="0"/>
          </a:p>
          <a:p>
            <a:r>
              <a:rPr lang="en-US" sz="3200" b="1" dirty="0"/>
              <a:t>Hobbies Include</a:t>
            </a:r>
            <a:r>
              <a:rPr lang="en-US" sz="3200" dirty="0"/>
              <a:t>: Armature Artist,</a:t>
            </a:r>
          </a:p>
          <a:p>
            <a:r>
              <a:rPr lang="en-US" sz="3200" dirty="0"/>
              <a:t>Poet, Photographer, Fashion Enthusiast</a:t>
            </a:r>
          </a:p>
          <a:p>
            <a:endParaRPr lang="en-US" dirty="0"/>
          </a:p>
          <a:p>
            <a:r>
              <a:rPr lang="en-US" sz="3200" b="1" dirty="0"/>
              <a:t>Dream Job</a:t>
            </a:r>
            <a:r>
              <a:rPr lang="en-US" sz="3200" dirty="0"/>
              <a:t>: TEACHING (10 year Anniversary!)</a:t>
            </a:r>
          </a:p>
          <a:p>
            <a:endParaRPr lang="en-US" dirty="0"/>
          </a:p>
          <a:p>
            <a:endParaRPr lang="en-US" dirty="0"/>
          </a:p>
        </p:txBody>
      </p:sp>
      <p:sp>
        <p:nvSpPr>
          <p:cNvPr id="6" name="Rectangle 5">
            <a:extLst>
              <a:ext uri="{FF2B5EF4-FFF2-40B4-BE49-F238E27FC236}">
                <a16:creationId xmlns:a16="http://schemas.microsoft.com/office/drawing/2014/main" id="{B09480E9-5E1A-4C67-B827-579DF04C8C8C}"/>
              </a:ext>
            </a:extLst>
          </p:cNvPr>
          <p:cNvSpPr/>
          <p:nvPr/>
        </p:nvSpPr>
        <p:spPr>
          <a:xfrm>
            <a:off x="1283110" y="752168"/>
            <a:ext cx="2748115" cy="342162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E6E82957-9425-42B0-B581-C76177E8A3C4}"/>
              </a:ext>
            </a:extLst>
          </p:cNvPr>
          <p:cNvPicPr>
            <a:picLocks noChangeAspect="1"/>
          </p:cNvPicPr>
          <p:nvPr/>
        </p:nvPicPr>
        <p:blipFill>
          <a:blip r:embed="rId3"/>
          <a:stretch>
            <a:fillRect/>
          </a:stretch>
        </p:blipFill>
        <p:spPr>
          <a:xfrm>
            <a:off x="1447192" y="860323"/>
            <a:ext cx="2419950" cy="3226600"/>
          </a:xfrm>
          <a:prstGeom prst="rect">
            <a:avLst/>
          </a:prstGeom>
        </p:spPr>
      </p:pic>
      <p:pic>
        <p:nvPicPr>
          <p:cNvPr id="8" name="Picture 7">
            <a:extLst>
              <a:ext uri="{FF2B5EF4-FFF2-40B4-BE49-F238E27FC236}">
                <a16:creationId xmlns:a16="http://schemas.microsoft.com/office/drawing/2014/main" id="{993A8EF0-2444-4192-907E-3F4ECA8B14E5}"/>
              </a:ext>
            </a:extLst>
          </p:cNvPr>
          <p:cNvPicPr>
            <a:picLocks noChangeAspect="1"/>
          </p:cNvPicPr>
          <p:nvPr/>
        </p:nvPicPr>
        <p:blipFill>
          <a:blip r:embed="rId4"/>
          <a:stretch>
            <a:fillRect/>
          </a:stretch>
        </p:blipFill>
        <p:spPr>
          <a:xfrm rot="606782">
            <a:off x="5368547" y="4882265"/>
            <a:ext cx="1782852" cy="1772929"/>
          </a:xfrm>
          <a:prstGeom prst="rect">
            <a:avLst/>
          </a:prstGeom>
        </p:spPr>
      </p:pic>
      <p:pic>
        <p:nvPicPr>
          <p:cNvPr id="9" name="Picture 8">
            <a:extLst>
              <a:ext uri="{FF2B5EF4-FFF2-40B4-BE49-F238E27FC236}">
                <a16:creationId xmlns:a16="http://schemas.microsoft.com/office/drawing/2014/main" id="{9497593D-5841-42E8-AC72-25995C4CFAF0}"/>
              </a:ext>
            </a:extLst>
          </p:cNvPr>
          <p:cNvPicPr>
            <a:picLocks noChangeAspect="1"/>
          </p:cNvPicPr>
          <p:nvPr/>
        </p:nvPicPr>
        <p:blipFill>
          <a:blip r:embed="rId5"/>
          <a:stretch>
            <a:fillRect/>
          </a:stretch>
        </p:blipFill>
        <p:spPr>
          <a:xfrm rot="21198570">
            <a:off x="7429644" y="4403523"/>
            <a:ext cx="1785788" cy="2236812"/>
          </a:xfrm>
          <a:prstGeom prst="rect">
            <a:avLst/>
          </a:prstGeom>
        </p:spPr>
      </p:pic>
      <p:pic>
        <p:nvPicPr>
          <p:cNvPr id="10" name="Picture 9">
            <a:extLst>
              <a:ext uri="{FF2B5EF4-FFF2-40B4-BE49-F238E27FC236}">
                <a16:creationId xmlns:a16="http://schemas.microsoft.com/office/drawing/2014/main" id="{E80A5145-43CF-4116-8093-BDDECAF0B0CD}"/>
              </a:ext>
            </a:extLst>
          </p:cNvPr>
          <p:cNvPicPr>
            <a:picLocks noChangeAspect="1"/>
          </p:cNvPicPr>
          <p:nvPr/>
        </p:nvPicPr>
        <p:blipFill>
          <a:blip r:embed="rId6"/>
          <a:stretch>
            <a:fillRect/>
          </a:stretch>
        </p:blipFill>
        <p:spPr>
          <a:xfrm rot="800733">
            <a:off x="9803121" y="4354516"/>
            <a:ext cx="1834994" cy="2300106"/>
          </a:xfrm>
          <a:prstGeom prst="rect">
            <a:avLst/>
          </a:prstGeom>
        </p:spPr>
      </p:pic>
      <p:pic>
        <p:nvPicPr>
          <p:cNvPr id="11" name="Picture 10">
            <a:extLst>
              <a:ext uri="{FF2B5EF4-FFF2-40B4-BE49-F238E27FC236}">
                <a16:creationId xmlns:a16="http://schemas.microsoft.com/office/drawing/2014/main" id="{6F8DDFB3-E70C-4126-967A-9B961F36D1A8}"/>
              </a:ext>
            </a:extLst>
          </p:cNvPr>
          <p:cNvPicPr>
            <a:picLocks noChangeAspect="1"/>
          </p:cNvPicPr>
          <p:nvPr/>
        </p:nvPicPr>
        <p:blipFill rotWithShape="1">
          <a:blip r:embed="rId7"/>
          <a:srcRect l="1" t="22784" r="603" b="10815"/>
          <a:stretch/>
        </p:blipFill>
        <p:spPr>
          <a:xfrm>
            <a:off x="2522096" y="4904408"/>
            <a:ext cx="2501873" cy="1832336"/>
          </a:xfrm>
          <a:prstGeom prst="rect">
            <a:avLst/>
          </a:prstGeom>
        </p:spPr>
      </p:pic>
    </p:spTree>
    <p:extLst>
      <p:ext uri="{BB962C8B-B14F-4D97-AF65-F5344CB8AC3E}">
        <p14:creationId xmlns:p14="http://schemas.microsoft.com/office/powerpoint/2010/main" val="179661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F6F80-C73B-4C8F-8CB3-0D3E2B3DC08C}"/>
              </a:ext>
            </a:extLst>
          </p:cNvPr>
          <p:cNvPicPr>
            <a:picLocks noChangeAspect="1"/>
          </p:cNvPicPr>
          <p:nvPr/>
        </p:nvPicPr>
        <p:blipFill>
          <a:blip r:embed="rId2"/>
          <a:stretch>
            <a:fillRect/>
          </a:stretch>
        </p:blipFill>
        <p:spPr>
          <a:xfrm>
            <a:off x="2461912" y="243529"/>
            <a:ext cx="7268176" cy="1658198"/>
          </a:xfrm>
          <a:prstGeom prst="rect">
            <a:avLst/>
          </a:prstGeom>
        </p:spPr>
      </p:pic>
      <p:pic>
        <p:nvPicPr>
          <p:cNvPr id="4" name="Picture 3">
            <a:extLst>
              <a:ext uri="{FF2B5EF4-FFF2-40B4-BE49-F238E27FC236}">
                <a16:creationId xmlns:a16="http://schemas.microsoft.com/office/drawing/2014/main" id="{1919A7C3-A027-408A-AF46-1FA6AB3C5285}"/>
              </a:ext>
            </a:extLst>
          </p:cNvPr>
          <p:cNvPicPr>
            <a:picLocks noChangeAspect="1"/>
          </p:cNvPicPr>
          <p:nvPr/>
        </p:nvPicPr>
        <p:blipFill>
          <a:blip r:embed="rId3"/>
          <a:stretch>
            <a:fillRect/>
          </a:stretch>
        </p:blipFill>
        <p:spPr>
          <a:xfrm>
            <a:off x="859932" y="2062942"/>
            <a:ext cx="5236068" cy="2618034"/>
          </a:xfrm>
          <a:prstGeom prst="rect">
            <a:avLst/>
          </a:prstGeom>
        </p:spPr>
      </p:pic>
      <p:pic>
        <p:nvPicPr>
          <p:cNvPr id="5" name="Picture 4">
            <a:extLst>
              <a:ext uri="{FF2B5EF4-FFF2-40B4-BE49-F238E27FC236}">
                <a16:creationId xmlns:a16="http://schemas.microsoft.com/office/drawing/2014/main" id="{DA08050E-7A63-426A-B48E-3EF0A512C6A3}"/>
              </a:ext>
            </a:extLst>
          </p:cNvPr>
          <p:cNvPicPr>
            <a:picLocks noChangeAspect="1"/>
          </p:cNvPicPr>
          <p:nvPr/>
        </p:nvPicPr>
        <p:blipFill>
          <a:blip r:embed="rId4"/>
          <a:stretch>
            <a:fillRect/>
          </a:stretch>
        </p:blipFill>
        <p:spPr>
          <a:xfrm>
            <a:off x="8162428" y="4885371"/>
            <a:ext cx="2487953" cy="1865965"/>
          </a:xfrm>
          <a:prstGeom prst="rect">
            <a:avLst/>
          </a:prstGeom>
        </p:spPr>
      </p:pic>
      <p:sp>
        <p:nvSpPr>
          <p:cNvPr id="6" name="Rectangle 5">
            <a:extLst>
              <a:ext uri="{FF2B5EF4-FFF2-40B4-BE49-F238E27FC236}">
                <a16:creationId xmlns:a16="http://schemas.microsoft.com/office/drawing/2014/main" id="{23714FF7-F851-43DC-9FB4-1E76383A1E8E}"/>
              </a:ext>
            </a:extLst>
          </p:cNvPr>
          <p:cNvSpPr/>
          <p:nvPr/>
        </p:nvSpPr>
        <p:spPr>
          <a:xfrm>
            <a:off x="4197369" y="4956274"/>
            <a:ext cx="3954801" cy="369332"/>
          </a:xfrm>
          <a:prstGeom prst="rect">
            <a:avLst/>
          </a:prstGeom>
        </p:spPr>
        <p:txBody>
          <a:bodyPr wrap="none">
            <a:spAutoFit/>
          </a:bodyPr>
          <a:lstStyle/>
          <a:p>
            <a:r>
              <a:rPr lang="en-US" dirty="0">
                <a:hlinkClick r:id="rId5"/>
              </a:rPr>
              <a:t>http://www.dontfalldownmovie.com/</a:t>
            </a:r>
            <a:endParaRPr lang="en-US" dirty="0"/>
          </a:p>
        </p:txBody>
      </p:sp>
      <p:sp>
        <p:nvSpPr>
          <p:cNvPr id="7" name="TextBox 6">
            <a:extLst>
              <a:ext uri="{FF2B5EF4-FFF2-40B4-BE49-F238E27FC236}">
                <a16:creationId xmlns:a16="http://schemas.microsoft.com/office/drawing/2014/main" id="{74C33141-8975-4CFB-A5B5-182CA7FE471A}"/>
              </a:ext>
            </a:extLst>
          </p:cNvPr>
          <p:cNvSpPr txBox="1"/>
          <p:nvPr/>
        </p:nvSpPr>
        <p:spPr>
          <a:xfrm>
            <a:off x="766966" y="4991969"/>
            <a:ext cx="3430403" cy="369332"/>
          </a:xfrm>
          <a:prstGeom prst="rect">
            <a:avLst/>
          </a:prstGeom>
          <a:noFill/>
        </p:spPr>
        <p:txBody>
          <a:bodyPr wrap="square" rtlCol="0">
            <a:spAutoFit/>
          </a:bodyPr>
          <a:lstStyle/>
          <a:p>
            <a:r>
              <a:rPr lang="en-US" dirty="0"/>
              <a:t>2009 Movie and Documentary</a:t>
            </a:r>
          </a:p>
        </p:txBody>
      </p:sp>
      <p:sp>
        <p:nvSpPr>
          <p:cNvPr id="8" name="TextBox 7">
            <a:extLst>
              <a:ext uri="{FF2B5EF4-FFF2-40B4-BE49-F238E27FC236}">
                <a16:creationId xmlns:a16="http://schemas.microsoft.com/office/drawing/2014/main" id="{0770F11F-FFDD-41AB-85D9-F9E152876E2D}"/>
              </a:ext>
            </a:extLst>
          </p:cNvPr>
          <p:cNvSpPr txBox="1"/>
          <p:nvPr/>
        </p:nvSpPr>
        <p:spPr>
          <a:xfrm>
            <a:off x="998372" y="5387161"/>
            <a:ext cx="2967593" cy="307777"/>
          </a:xfrm>
          <a:prstGeom prst="rect">
            <a:avLst/>
          </a:prstGeom>
          <a:noFill/>
        </p:spPr>
        <p:txBody>
          <a:bodyPr wrap="square" rtlCol="0">
            <a:spAutoFit/>
          </a:bodyPr>
          <a:lstStyle/>
          <a:p>
            <a:r>
              <a:rPr lang="en-US" sz="1400" dirty="0"/>
              <a:t>I make a “cameo in this film”</a:t>
            </a:r>
          </a:p>
        </p:txBody>
      </p:sp>
      <p:sp>
        <p:nvSpPr>
          <p:cNvPr id="10" name="Rectangle 9">
            <a:extLst>
              <a:ext uri="{FF2B5EF4-FFF2-40B4-BE49-F238E27FC236}">
                <a16:creationId xmlns:a16="http://schemas.microsoft.com/office/drawing/2014/main" id="{4B5C0A8D-C624-4E0E-8627-E6C808B44B38}"/>
              </a:ext>
            </a:extLst>
          </p:cNvPr>
          <p:cNvSpPr/>
          <p:nvPr/>
        </p:nvSpPr>
        <p:spPr>
          <a:xfrm>
            <a:off x="4197369" y="5356383"/>
            <a:ext cx="3354123" cy="369332"/>
          </a:xfrm>
          <a:prstGeom prst="rect">
            <a:avLst/>
          </a:prstGeom>
        </p:spPr>
        <p:txBody>
          <a:bodyPr wrap="none">
            <a:spAutoFit/>
          </a:bodyPr>
          <a:lstStyle/>
          <a:p>
            <a:r>
              <a:rPr lang="en-US" dirty="0">
                <a:hlinkClick r:id="rId6"/>
              </a:rPr>
              <a:t>https://youtu.be/ToVy9Z7usmg</a:t>
            </a:r>
            <a:endParaRPr lang="en-US" dirty="0"/>
          </a:p>
        </p:txBody>
      </p:sp>
      <p:pic>
        <p:nvPicPr>
          <p:cNvPr id="11" name="Picture 10">
            <a:extLst>
              <a:ext uri="{FF2B5EF4-FFF2-40B4-BE49-F238E27FC236}">
                <a16:creationId xmlns:a16="http://schemas.microsoft.com/office/drawing/2014/main" id="{E9624DE5-34FE-4B84-A7E5-97B09C5B4136}"/>
              </a:ext>
            </a:extLst>
          </p:cNvPr>
          <p:cNvPicPr>
            <a:picLocks noChangeAspect="1"/>
          </p:cNvPicPr>
          <p:nvPr/>
        </p:nvPicPr>
        <p:blipFill>
          <a:blip r:embed="rId7"/>
          <a:stretch>
            <a:fillRect/>
          </a:stretch>
        </p:blipFill>
        <p:spPr>
          <a:xfrm>
            <a:off x="6587004" y="1969035"/>
            <a:ext cx="4063377" cy="2711941"/>
          </a:xfrm>
          <a:prstGeom prst="rect">
            <a:avLst/>
          </a:prstGeom>
        </p:spPr>
      </p:pic>
    </p:spTree>
    <p:extLst>
      <p:ext uri="{BB962C8B-B14F-4D97-AF65-F5344CB8AC3E}">
        <p14:creationId xmlns:p14="http://schemas.microsoft.com/office/powerpoint/2010/main" val="316669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55363-C2B6-4C3B-B7FE-764AD1F4DCD4}"/>
              </a:ext>
            </a:extLst>
          </p:cNvPr>
          <p:cNvSpPr>
            <a:spLocks noGrp="1"/>
          </p:cNvSpPr>
          <p:nvPr>
            <p:ph type="title"/>
          </p:nvPr>
        </p:nvSpPr>
        <p:spPr/>
        <p:txBody>
          <a:bodyPr/>
          <a:lstStyle/>
          <a:p>
            <a:pPr algn="ctr"/>
            <a:r>
              <a:rPr lang="en-US" dirty="0"/>
              <a:t>Using Restorative Practices to Teach with Truth, Order, Balance and Reciprocity</a:t>
            </a:r>
          </a:p>
        </p:txBody>
      </p:sp>
      <p:sp>
        <p:nvSpPr>
          <p:cNvPr id="3" name="Text Placeholder 2">
            <a:extLst>
              <a:ext uri="{FF2B5EF4-FFF2-40B4-BE49-F238E27FC236}">
                <a16:creationId xmlns:a16="http://schemas.microsoft.com/office/drawing/2014/main" id="{A37146FB-808D-4C8A-BC80-4D9813B2D124}"/>
              </a:ext>
            </a:extLst>
          </p:cNvPr>
          <p:cNvSpPr>
            <a:spLocks noGrp="1"/>
          </p:cNvSpPr>
          <p:nvPr>
            <p:ph type="body" idx="1"/>
          </p:nvPr>
        </p:nvSpPr>
        <p:spPr>
          <a:xfrm>
            <a:off x="563684" y="1324790"/>
            <a:ext cx="2832195" cy="768096"/>
          </a:xfrm>
        </p:spPr>
        <p:txBody>
          <a:bodyPr/>
          <a:lstStyle/>
          <a:p>
            <a:r>
              <a:rPr lang="en-US" dirty="0">
                <a:solidFill>
                  <a:schemeClr val="accent4">
                    <a:lumMod val="75000"/>
                  </a:schemeClr>
                </a:solidFill>
              </a:rPr>
              <a:t>Restorative Practices</a:t>
            </a:r>
          </a:p>
        </p:txBody>
      </p:sp>
      <p:sp>
        <p:nvSpPr>
          <p:cNvPr id="4" name="Content Placeholder 3">
            <a:extLst>
              <a:ext uri="{FF2B5EF4-FFF2-40B4-BE49-F238E27FC236}">
                <a16:creationId xmlns:a16="http://schemas.microsoft.com/office/drawing/2014/main" id="{8BCA6F00-5C75-4427-A9BD-CABE0A2D3C09}"/>
              </a:ext>
            </a:extLst>
          </p:cNvPr>
          <p:cNvSpPr>
            <a:spLocks noGrp="1"/>
          </p:cNvSpPr>
          <p:nvPr>
            <p:ph sz="half" idx="2"/>
          </p:nvPr>
        </p:nvSpPr>
        <p:spPr>
          <a:xfrm>
            <a:off x="648391" y="2003916"/>
            <a:ext cx="4480560" cy="3494686"/>
          </a:xfrm>
        </p:spPr>
        <p:txBody>
          <a:bodyPr/>
          <a:lstStyle/>
          <a:p>
            <a:r>
              <a:rPr lang="en-US" dirty="0"/>
              <a:t>Circles</a:t>
            </a:r>
          </a:p>
          <a:p>
            <a:r>
              <a:rPr lang="en-US" dirty="0"/>
              <a:t>Affective Questions</a:t>
            </a:r>
          </a:p>
          <a:p>
            <a:r>
              <a:rPr lang="en-US" dirty="0"/>
              <a:t>Restoration of Harm</a:t>
            </a:r>
          </a:p>
          <a:p>
            <a:r>
              <a:rPr lang="en-US" dirty="0"/>
              <a:t>Positive Relationships</a:t>
            </a:r>
          </a:p>
          <a:p>
            <a:r>
              <a:rPr lang="en-US" dirty="0"/>
              <a:t>Accountability </a:t>
            </a:r>
          </a:p>
          <a:p>
            <a:r>
              <a:rPr lang="en-US" dirty="0"/>
              <a:t>Safe Space </a:t>
            </a:r>
          </a:p>
        </p:txBody>
      </p:sp>
      <p:sp>
        <p:nvSpPr>
          <p:cNvPr id="5" name="Text Placeholder 4">
            <a:extLst>
              <a:ext uri="{FF2B5EF4-FFF2-40B4-BE49-F238E27FC236}">
                <a16:creationId xmlns:a16="http://schemas.microsoft.com/office/drawing/2014/main" id="{FC402A5D-AA4B-404B-8391-562E6E9D9810}"/>
              </a:ext>
            </a:extLst>
          </p:cNvPr>
          <p:cNvSpPr>
            <a:spLocks noGrp="1"/>
          </p:cNvSpPr>
          <p:nvPr>
            <p:ph type="body" sz="quarter" idx="3"/>
          </p:nvPr>
        </p:nvSpPr>
        <p:spPr>
          <a:xfrm>
            <a:off x="8083673" y="1330037"/>
            <a:ext cx="2832195" cy="768096"/>
          </a:xfrm>
        </p:spPr>
        <p:txBody>
          <a:bodyPr/>
          <a:lstStyle/>
          <a:p>
            <a:r>
              <a:rPr lang="en-US" dirty="0" err="1">
                <a:solidFill>
                  <a:schemeClr val="accent4">
                    <a:lumMod val="75000"/>
                  </a:schemeClr>
                </a:solidFill>
              </a:rPr>
              <a:t>Ma’at</a:t>
            </a:r>
            <a:r>
              <a:rPr lang="en-US" dirty="0">
                <a:solidFill>
                  <a:schemeClr val="accent4">
                    <a:lumMod val="75000"/>
                  </a:schemeClr>
                </a:solidFill>
              </a:rPr>
              <a:t> Principles</a:t>
            </a:r>
          </a:p>
        </p:txBody>
      </p:sp>
      <p:sp>
        <p:nvSpPr>
          <p:cNvPr id="6" name="Content Placeholder 5">
            <a:extLst>
              <a:ext uri="{FF2B5EF4-FFF2-40B4-BE49-F238E27FC236}">
                <a16:creationId xmlns:a16="http://schemas.microsoft.com/office/drawing/2014/main" id="{BC744E85-96D4-4805-9639-DEA07CF1B536}"/>
              </a:ext>
            </a:extLst>
          </p:cNvPr>
          <p:cNvSpPr>
            <a:spLocks noGrp="1"/>
          </p:cNvSpPr>
          <p:nvPr>
            <p:ph sz="quarter" idx="4"/>
          </p:nvPr>
        </p:nvSpPr>
        <p:spPr>
          <a:xfrm>
            <a:off x="8021405" y="2005128"/>
            <a:ext cx="3474487" cy="2618620"/>
          </a:xfrm>
        </p:spPr>
        <p:txBody>
          <a:bodyPr/>
          <a:lstStyle/>
          <a:p>
            <a:r>
              <a:rPr lang="en-US" dirty="0"/>
              <a:t>Truth</a:t>
            </a:r>
          </a:p>
          <a:p>
            <a:r>
              <a:rPr lang="en-US" dirty="0"/>
              <a:t>Order</a:t>
            </a:r>
          </a:p>
          <a:p>
            <a:r>
              <a:rPr lang="en-US" dirty="0"/>
              <a:t>Balance</a:t>
            </a:r>
          </a:p>
          <a:p>
            <a:r>
              <a:rPr lang="en-US" dirty="0"/>
              <a:t>Harmony</a:t>
            </a:r>
          </a:p>
          <a:p>
            <a:r>
              <a:rPr lang="en-US" dirty="0"/>
              <a:t>Justice</a:t>
            </a:r>
          </a:p>
        </p:txBody>
      </p:sp>
      <p:sp>
        <p:nvSpPr>
          <p:cNvPr id="7" name="AutoShape 2" descr="socialDisc window">
            <a:extLst>
              <a:ext uri="{FF2B5EF4-FFF2-40B4-BE49-F238E27FC236}">
                <a16:creationId xmlns:a16="http://schemas.microsoft.com/office/drawing/2014/main" id="{6E941017-986E-46CB-87D0-E4F40AC47CD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05F5D98A-DC79-4B20-8E27-3A6487F85EE3}"/>
              </a:ext>
            </a:extLst>
          </p:cNvPr>
          <p:cNvPicPr>
            <a:picLocks noChangeAspect="1"/>
          </p:cNvPicPr>
          <p:nvPr/>
        </p:nvPicPr>
        <p:blipFill>
          <a:blip r:embed="rId2"/>
          <a:stretch>
            <a:fillRect/>
          </a:stretch>
        </p:blipFill>
        <p:spPr>
          <a:xfrm>
            <a:off x="3647840" y="1962241"/>
            <a:ext cx="4183872" cy="3238317"/>
          </a:xfrm>
          <a:prstGeom prst="rect">
            <a:avLst/>
          </a:prstGeom>
        </p:spPr>
      </p:pic>
    </p:spTree>
    <p:extLst>
      <p:ext uri="{BB962C8B-B14F-4D97-AF65-F5344CB8AC3E}">
        <p14:creationId xmlns:p14="http://schemas.microsoft.com/office/powerpoint/2010/main" val="174238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631" y="183126"/>
            <a:ext cx="9654947" cy="1101522"/>
          </a:xfrm>
        </p:spPr>
        <p:txBody>
          <a:bodyPr>
            <a:normAutofit/>
          </a:bodyPr>
          <a:lstStyle/>
          <a:p>
            <a:r>
              <a:rPr lang="en-US" sz="4800" dirty="0"/>
              <a:t>Restorative Practices</a:t>
            </a:r>
          </a:p>
        </p:txBody>
      </p:sp>
      <p:sp>
        <p:nvSpPr>
          <p:cNvPr id="3" name="Text Placeholder 2"/>
          <p:cNvSpPr>
            <a:spLocks noGrp="1"/>
          </p:cNvSpPr>
          <p:nvPr>
            <p:ph type="body" idx="1"/>
          </p:nvPr>
        </p:nvSpPr>
        <p:spPr>
          <a:xfrm>
            <a:off x="1076631" y="1284648"/>
            <a:ext cx="6098324" cy="4176668"/>
          </a:xfrm>
        </p:spPr>
        <p:txBody>
          <a:bodyPr>
            <a:noAutofit/>
          </a:bodyPr>
          <a:lstStyle/>
          <a:p>
            <a:r>
              <a:rPr lang="en-US" sz="3200" dirty="0"/>
              <a:t>A Social Science aimed at: </a:t>
            </a:r>
          </a:p>
          <a:p>
            <a:pPr marL="800100" lvl="1" indent="-342900">
              <a:buFont typeface="Arial" panose="020B0604020202020204" pitchFamily="34" charset="0"/>
              <a:buChar char="•"/>
            </a:pPr>
            <a:r>
              <a:rPr lang="en-US" sz="2600" dirty="0">
                <a:solidFill>
                  <a:schemeClr val="tx1"/>
                </a:solidFill>
              </a:rPr>
              <a:t>Reduce crime, violence and bullying</a:t>
            </a:r>
          </a:p>
          <a:p>
            <a:pPr marL="800100" lvl="1" indent="-342900">
              <a:buFont typeface="Arial" panose="020B0604020202020204" pitchFamily="34" charset="0"/>
              <a:buChar char="•"/>
            </a:pPr>
            <a:r>
              <a:rPr lang="en-US" sz="2600" dirty="0">
                <a:solidFill>
                  <a:schemeClr val="tx1"/>
                </a:solidFill>
              </a:rPr>
              <a:t>Improve human behavior</a:t>
            </a:r>
          </a:p>
          <a:p>
            <a:pPr marL="800100" lvl="1" indent="-342900">
              <a:buFont typeface="Arial" panose="020B0604020202020204" pitchFamily="34" charset="0"/>
              <a:buChar char="•"/>
            </a:pPr>
            <a:r>
              <a:rPr lang="en-US" sz="2600" dirty="0">
                <a:solidFill>
                  <a:schemeClr val="tx1"/>
                </a:solidFill>
              </a:rPr>
              <a:t>Strengthen civil society</a:t>
            </a:r>
          </a:p>
          <a:p>
            <a:pPr marL="800100" lvl="1" indent="-342900">
              <a:buFont typeface="Arial" panose="020B0604020202020204" pitchFamily="34" charset="0"/>
              <a:buChar char="•"/>
            </a:pPr>
            <a:r>
              <a:rPr lang="en-US" sz="2600" dirty="0">
                <a:solidFill>
                  <a:schemeClr val="tx1"/>
                </a:solidFill>
              </a:rPr>
              <a:t>Provide  effective leadership</a:t>
            </a:r>
          </a:p>
          <a:p>
            <a:pPr marL="800100" lvl="1" indent="-342900">
              <a:buFont typeface="Arial" panose="020B0604020202020204" pitchFamily="34" charset="0"/>
              <a:buChar char="•"/>
            </a:pPr>
            <a:r>
              <a:rPr lang="en-US" sz="2600" dirty="0">
                <a:solidFill>
                  <a:schemeClr val="tx1"/>
                </a:solidFill>
              </a:rPr>
              <a:t>Restore relationships</a:t>
            </a:r>
          </a:p>
          <a:p>
            <a:pPr marL="800100" lvl="1" indent="-342900">
              <a:buFont typeface="Arial" panose="020B0604020202020204" pitchFamily="34" charset="0"/>
              <a:buChar char="•"/>
            </a:pPr>
            <a:r>
              <a:rPr lang="en-US" sz="2600" dirty="0">
                <a:solidFill>
                  <a:schemeClr val="tx1"/>
                </a:solidFill>
              </a:rPr>
              <a:t>Repair harm.</a:t>
            </a:r>
          </a:p>
        </p:txBody>
      </p:sp>
      <p:pic>
        <p:nvPicPr>
          <p:cNvPr id="4" name="Picture 3">
            <a:extLst>
              <a:ext uri="{FF2B5EF4-FFF2-40B4-BE49-F238E27FC236}">
                <a16:creationId xmlns:a16="http://schemas.microsoft.com/office/drawing/2014/main" id="{B45A74CC-315B-41FB-946D-35BFA9FCF64B}"/>
              </a:ext>
            </a:extLst>
          </p:cNvPr>
          <p:cNvPicPr>
            <a:picLocks noChangeAspect="1"/>
          </p:cNvPicPr>
          <p:nvPr/>
        </p:nvPicPr>
        <p:blipFill>
          <a:blip r:embed="rId2"/>
          <a:stretch>
            <a:fillRect/>
          </a:stretch>
        </p:blipFill>
        <p:spPr>
          <a:xfrm>
            <a:off x="6096000" y="3610552"/>
            <a:ext cx="4925096" cy="2874704"/>
          </a:xfrm>
          <a:prstGeom prst="rect">
            <a:avLst/>
          </a:prstGeom>
        </p:spPr>
      </p:pic>
      <p:pic>
        <p:nvPicPr>
          <p:cNvPr id="5" name="Picture 4">
            <a:extLst>
              <a:ext uri="{FF2B5EF4-FFF2-40B4-BE49-F238E27FC236}">
                <a16:creationId xmlns:a16="http://schemas.microsoft.com/office/drawing/2014/main" id="{255F5F7A-F489-4588-A03D-EBCF953CA9FD}"/>
              </a:ext>
            </a:extLst>
          </p:cNvPr>
          <p:cNvPicPr>
            <a:picLocks noChangeAspect="1"/>
          </p:cNvPicPr>
          <p:nvPr/>
        </p:nvPicPr>
        <p:blipFill>
          <a:blip r:embed="rId3"/>
          <a:stretch>
            <a:fillRect/>
          </a:stretch>
        </p:blipFill>
        <p:spPr>
          <a:xfrm>
            <a:off x="7347083" y="483104"/>
            <a:ext cx="3631327" cy="2945896"/>
          </a:xfrm>
          <a:prstGeom prst="rect">
            <a:avLst/>
          </a:prstGeom>
        </p:spPr>
      </p:pic>
      <p:sp>
        <p:nvSpPr>
          <p:cNvPr id="6" name="TextBox 5">
            <a:extLst>
              <a:ext uri="{FF2B5EF4-FFF2-40B4-BE49-F238E27FC236}">
                <a16:creationId xmlns:a16="http://schemas.microsoft.com/office/drawing/2014/main" id="{21993E7F-756D-45C8-9BDD-046FAEA06DAA}"/>
              </a:ext>
            </a:extLst>
          </p:cNvPr>
          <p:cNvSpPr txBox="1"/>
          <p:nvPr/>
        </p:nvSpPr>
        <p:spPr>
          <a:xfrm>
            <a:off x="1924410" y="4927021"/>
            <a:ext cx="2063781" cy="646331"/>
          </a:xfrm>
          <a:prstGeom prst="rect">
            <a:avLst/>
          </a:prstGeom>
          <a:noFill/>
        </p:spPr>
        <p:txBody>
          <a:bodyPr wrap="square" rtlCol="0">
            <a:spAutoFit/>
          </a:bodyPr>
          <a:lstStyle/>
          <a:p>
            <a:endParaRPr lang="en-US" dirty="0"/>
          </a:p>
          <a:p>
            <a:r>
              <a:rPr lang="en-US" dirty="0">
                <a:hlinkClick r:id="rId4"/>
              </a:rPr>
              <a:t>Read More Here</a:t>
            </a:r>
            <a:endParaRPr lang="en-US" dirty="0"/>
          </a:p>
        </p:txBody>
      </p:sp>
    </p:spTree>
    <p:extLst>
      <p:ext uri="{BB962C8B-B14F-4D97-AF65-F5344CB8AC3E}">
        <p14:creationId xmlns:p14="http://schemas.microsoft.com/office/powerpoint/2010/main" val="211129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BFAA6F-57E0-4A71-9B54-D4059C5B998E}"/>
              </a:ext>
            </a:extLst>
          </p:cNvPr>
          <p:cNvPicPr>
            <a:picLocks noChangeAspect="1"/>
          </p:cNvPicPr>
          <p:nvPr/>
        </p:nvPicPr>
        <p:blipFill>
          <a:blip r:embed="rId2"/>
          <a:stretch>
            <a:fillRect/>
          </a:stretch>
        </p:blipFill>
        <p:spPr>
          <a:xfrm>
            <a:off x="437742" y="42000"/>
            <a:ext cx="5267441" cy="3954710"/>
          </a:xfrm>
          <a:prstGeom prst="rect">
            <a:avLst/>
          </a:prstGeom>
        </p:spPr>
      </p:pic>
      <p:pic>
        <p:nvPicPr>
          <p:cNvPr id="5" name="Picture 4">
            <a:extLst>
              <a:ext uri="{FF2B5EF4-FFF2-40B4-BE49-F238E27FC236}">
                <a16:creationId xmlns:a16="http://schemas.microsoft.com/office/drawing/2014/main" id="{10C9229A-6383-4A1F-BF09-39411B5EA14C}"/>
              </a:ext>
            </a:extLst>
          </p:cNvPr>
          <p:cNvPicPr>
            <a:picLocks noChangeAspect="1"/>
          </p:cNvPicPr>
          <p:nvPr/>
        </p:nvPicPr>
        <p:blipFill>
          <a:blip r:embed="rId3"/>
          <a:stretch>
            <a:fillRect/>
          </a:stretch>
        </p:blipFill>
        <p:spPr>
          <a:xfrm>
            <a:off x="5834209" y="1666116"/>
            <a:ext cx="5401477" cy="4055341"/>
          </a:xfrm>
          <a:prstGeom prst="rect">
            <a:avLst/>
          </a:prstGeom>
        </p:spPr>
      </p:pic>
    </p:spTree>
    <p:extLst>
      <p:ext uri="{BB962C8B-B14F-4D97-AF65-F5344CB8AC3E}">
        <p14:creationId xmlns:p14="http://schemas.microsoft.com/office/powerpoint/2010/main" val="392893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3EE631-D59C-40BB-B28D-274253FBE365}"/>
              </a:ext>
            </a:extLst>
          </p:cNvPr>
          <p:cNvSpPr txBox="1"/>
          <p:nvPr/>
        </p:nvSpPr>
        <p:spPr>
          <a:xfrm>
            <a:off x="2496187" y="45590"/>
            <a:ext cx="6961782" cy="3816429"/>
          </a:xfrm>
          <a:prstGeom prst="rect">
            <a:avLst/>
          </a:prstGeom>
          <a:noFill/>
        </p:spPr>
        <p:txBody>
          <a:bodyPr wrap="square" rtlCol="0">
            <a:spAutoFit/>
          </a:bodyPr>
          <a:lstStyle/>
          <a:p>
            <a:pPr algn="ctr"/>
            <a:r>
              <a:rPr lang="en-US" sz="3200" dirty="0" err="1"/>
              <a:t>Ma’at</a:t>
            </a:r>
            <a:r>
              <a:rPr lang="en-US" sz="3200" dirty="0"/>
              <a:t> Principles</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b="1" dirty="0"/>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D614DDCC-BCDE-4663-B062-2ABBF6729A93}"/>
              </a:ext>
            </a:extLst>
          </p:cNvPr>
          <p:cNvPicPr>
            <a:picLocks noChangeAspect="1"/>
          </p:cNvPicPr>
          <p:nvPr/>
        </p:nvPicPr>
        <p:blipFill>
          <a:blip r:embed="rId2"/>
          <a:stretch>
            <a:fillRect/>
          </a:stretch>
        </p:blipFill>
        <p:spPr>
          <a:xfrm>
            <a:off x="3586001" y="664237"/>
            <a:ext cx="5019998" cy="1718193"/>
          </a:xfrm>
          <a:prstGeom prst="rect">
            <a:avLst/>
          </a:prstGeom>
        </p:spPr>
      </p:pic>
      <p:graphicFrame>
        <p:nvGraphicFramePr>
          <p:cNvPr id="6" name="Diagram 5">
            <a:extLst>
              <a:ext uri="{FF2B5EF4-FFF2-40B4-BE49-F238E27FC236}">
                <a16:creationId xmlns:a16="http://schemas.microsoft.com/office/drawing/2014/main" id="{4E6A6069-0109-4D48-B4B1-B6A6DAA23B49}"/>
              </a:ext>
            </a:extLst>
          </p:cNvPr>
          <p:cNvGraphicFramePr/>
          <p:nvPr>
            <p:extLst>
              <p:ext uri="{D42A27DB-BD31-4B8C-83A1-F6EECF244321}">
                <p14:modId xmlns:p14="http://schemas.microsoft.com/office/powerpoint/2010/main" val="3334033598"/>
              </p:ext>
            </p:extLst>
          </p:nvPr>
        </p:nvGraphicFramePr>
        <p:xfrm>
          <a:off x="2660119" y="2567356"/>
          <a:ext cx="6797850" cy="3816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87A417F9-6C6E-4FCD-BCB7-9A1040A5F7BE}"/>
              </a:ext>
            </a:extLst>
          </p:cNvPr>
          <p:cNvGraphicFramePr/>
          <p:nvPr>
            <p:extLst>
              <p:ext uri="{D42A27DB-BD31-4B8C-83A1-F6EECF244321}">
                <p14:modId xmlns:p14="http://schemas.microsoft.com/office/powerpoint/2010/main" val="3725890131"/>
              </p:ext>
            </p:extLst>
          </p:nvPr>
        </p:nvGraphicFramePr>
        <p:xfrm>
          <a:off x="197591" y="3429000"/>
          <a:ext cx="3678792" cy="16152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Arrow: Right 8">
            <a:extLst>
              <a:ext uri="{FF2B5EF4-FFF2-40B4-BE49-F238E27FC236}">
                <a16:creationId xmlns:a16="http://schemas.microsoft.com/office/drawing/2014/main" id="{46833176-9395-4D41-B709-F2975663EF18}"/>
              </a:ext>
            </a:extLst>
          </p:cNvPr>
          <p:cNvSpPr/>
          <p:nvPr/>
        </p:nvSpPr>
        <p:spPr>
          <a:xfrm>
            <a:off x="0" y="5501829"/>
            <a:ext cx="3450037" cy="137548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dirty="0"/>
              <a:t>Belly Breathing   </a:t>
            </a:r>
            <a:r>
              <a:rPr lang="en-US" dirty="0" err="1"/>
              <a:t>Mindfullness</a:t>
            </a:r>
            <a:endParaRPr lang="en-US" dirty="0"/>
          </a:p>
        </p:txBody>
      </p:sp>
      <p:sp>
        <p:nvSpPr>
          <p:cNvPr id="10" name="Arrow: Left 9">
            <a:extLst>
              <a:ext uri="{FF2B5EF4-FFF2-40B4-BE49-F238E27FC236}">
                <a16:creationId xmlns:a16="http://schemas.microsoft.com/office/drawing/2014/main" id="{5A883E1C-E8F6-48F8-862B-7F102D48E569}"/>
              </a:ext>
            </a:extLst>
          </p:cNvPr>
          <p:cNvSpPr/>
          <p:nvPr/>
        </p:nvSpPr>
        <p:spPr>
          <a:xfrm>
            <a:off x="8526921" y="3567843"/>
            <a:ext cx="3393576" cy="1340746"/>
          </a:xfrm>
          <a:prstGeom prst="lef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Procedures  </a:t>
            </a:r>
            <a:r>
              <a:rPr lang="en-US" dirty="0" err="1"/>
              <a:t>Rountines</a:t>
            </a:r>
            <a:r>
              <a:rPr lang="en-US" dirty="0"/>
              <a:t> </a:t>
            </a:r>
            <a:r>
              <a:rPr lang="en-US" dirty="0" err="1"/>
              <a:t>Consitant</a:t>
            </a:r>
            <a:r>
              <a:rPr lang="en-US" dirty="0"/>
              <a:t> Expectations</a:t>
            </a:r>
          </a:p>
        </p:txBody>
      </p:sp>
      <p:sp>
        <p:nvSpPr>
          <p:cNvPr id="11" name="Arrow: Left 10">
            <a:extLst>
              <a:ext uri="{FF2B5EF4-FFF2-40B4-BE49-F238E27FC236}">
                <a16:creationId xmlns:a16="http://schemas.microsoft.com/office/drawing/2014/main" id="{7BAAA2E8-B00F-495A-9B48-E48CBDBCEAC0}"/>
              </a:ext>
            </a:extLst>
          </p:cNvPr>
          <p:cNvSpPr/>
          <p:nvPr/>
        </p:nvSpPr>
        <p:spPr>
          <a:xfrm>
            <a:off x="9014974" y="5530952"/>
            <a:ext cx="3103114" cy="1340746"/>
          </a:xfrm>
          <a:prstGeom prst="lef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Teamwork Mentality</a:t>
            </a:r>
          </a:p>
        </p:txBody>
      </p:sp>
    </p:spTree>
    <p:extLst>
      <p:ext uri="{BB962C8B-B14F-4D97-AF65-F5344CB8AC3E}">
        <p14:creationId xmlns:p14="http://schemas.microsoft.com/office/powerpoint/2010/main" val="201890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fun education presentation (widescreen).potx" id="{13F266B3-3667-4715-838E-2D35384A824B}" vid="{5EC2A2B6-6A5B-436A-9EF3-6607D16C2EDB}"/>
    </a:ext>
  </a:ext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D59B8A7B-DB68-4625-86A7-7FECB4C2A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C9A7CA-BEC5-41E5-AAE1-C9D7FC518E00}">
  <ds:schemaRefs>
    <ds:schemaRef ds:uri="http://schemas.microsoft.com/sharepoint/v3/contenttype/forms"/>
  </ds:schemaRefs>
</ds:datastoreItem>
</file>

<file path=customXml/itemProps3.xml><?xml version="1.0" encoding="utf-8"?>
<ds:datastoreItem xmlns:ds="http://schemas.openxmlformats.org/officeDocument/2006/customXml" ds:itemID="{B5F5AFAE-B80F-42D3-94B4-729362BC1BCB}">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Fall fun education presentation (widescreen)</Template>
  <TotalTime>23501</TotalTime>
  <Words>678</Words>
  <Application>Microsoft Office PowerPoint</Application>
  <PresentationFormat>Widescreen</PresentationFormat>
  <Paragraphs>111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Bodoni MT</vt:lpstr>
      <vt:lpstr>Calibri</vt:lpstr>
      <vt:lpstr>Cambria</vt:lpstr>
      <vt:lpstr>Times New Roman</vt:lpstr>
      <vt:lpstr>Back to School 16x9</vt:lpstr>
      <vt:lpstr>Using Restorative Practices </vt:lpstr>
      <vt:lpstr>Objectives </vt:lpstr>
      <vt:lpstr>Presentation Norms</vt:lpstr>
      <vt:lpstr>PowerPoint Presentation</vt:lpstr>
      <vt:lpstr>PowerPoint Presentation</vt:lpstr>
      <vt:lpstr>Using Restorative Practices to Teach with Truth, Order, Balance and Reciprocity</vt:lpstr>
      <vt:lpstr>Restorative Practices</vt:lpstr>
      <vt:lpstr>PowerPoint Presentation</vt:lpstr>
      <vt:lpstr>PowerPoint Presentation</vt:lpstr>
      <vt:lpstr>PowerPoint Presentation</vt:lpstr>
      <vt:lpstr>PowerPoint Presentation</vt:lpstr>
      <vt:lpstr>3 Step Approach for Implementation</vt:lpstr>
      <vt:lpstr>Thank You!</vt:lpstr>
      <vt:lpstr>PowerPoint Presentation</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Restorative Practices </dc:title>
  <dc:creator>Williams, Heather</dc:creator>
  <cp:lastModifiedBy>Williams, Heather</cp:lastModifiedBy>
  <cp:revision>54</cp:revision>
  <dcterms:created xsi:type="dcterms:W3CDTF">2018-07-03T01:37:58Z</dcterms:created>
  <dcterms:modified xsi:type="dcterms:W3CDTF">2018-10-06T19:50:41Z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