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9"/>
  </p:notesMasterIdLst>
  <p:sldIdLst>
    <p:sldId id="256" r:id="rId2"/>
    <p:sldId id="257" r:id="rId3"/>
    <p:sldId id="258" r:id="rId4"/>
    <p:sldId id="259" r:id="rId5"/>
    <p:sldId id="261" r:id="rId6"/>
    <p:sldId id="262" r:id="rId7"/>
    <p:sldId id="263" r:id="rId8"/>
    <p:sldId id="264" r:id="rId9"/>
    <p:sldId id="265" r:id="rId10"/>
    <p:sldId id="266" r:id="rId11"/>
    <p:sldId id="267" r:id="rId12"/>
    <p:sldId id="517" r:id="rId13"/>
    <p:sldId id="518" r:id="rId14"/>
    <p:sldId id="354" r:id="rId15"/>
    <p:sldId id="522" r:id="rId16"/>
    <p:sldId id="359" r:id="rId17"/>
    <p:sldId id="268" r:id="rId18"/>
    <p:sldId id="407" r:id="rId19"/>
    <p:sldId id="521" r:id="rId20"/>
    <p:sldId id="414" r:id="rId21"/>
    <p:sldId id="269" r:id="rId22"/>
    <p:sldId id="543" r:id="rId23"/>
    <p:sldId id="270" r:id="rId24"/>
    <p:sldId id="271" r:id="rId25"/>
    <p:sldId id="335" r:id="rId26"/>
    <p:sldId id="431" r:id="rId27"/>
    <p:sldId id="544" r:id="rId28"/>
    <p:sldId id="432" r:id="rId29"/>
    <p:sldId id="273" r:id="rId30"/>
    <p:sldId id="547" r:id="rId31"/>
    <p:sldId id="523" r:id="rId32"/>
    <p:sldId id="530" r:id="rId33"/>
    <p:sldId id="531" r:id="rId34"/>
    <p:sldId id="532" r:id="rId35"/>
    <p:sldId id="533" r:id="rId36"/>
    <p:sldId id="534" r:id="rId37"/>
    <p:sldId id="535" r:id="rId38"/>
    <p:sldId id="536" r:id="rId39"/>
    <p:sldId id="537" r:id="rId40"/>
    <p:sldId id="542" r:id="rId41"/>
    <p:sldId id="538" r:id="rId42"/>
    <p:sldId id="539" r:id="rId43"/>
    <p:sldId id="540" r:id="rId44"/>
    <p:sldId id="490" r:id="rId45"/>
    <p:sldId id="349" r:id="rId46"/>
    <p:sldId id="348" r:id="rId47"/>
    <p:sldId id="351" r:id="rId48"/>
    <p:sldId id="356" r:id="rId49"/>
    <p:sldId id="358" r:id="rId50"/>
    <p:sldId id="357" r:id="rId51"/>
    <p:sldId id="545" r:id="rId52"/>
    <p:sldId id="290" r:id="rId53"/>
    <p:sldId id="291" r:id="rId54"/>
    <p:sldId id="294" r:id="rId55"/>
    <p:sldId id="546" r:id="rId56"/>
    <p:sldId id="541" r:id="rId57"/>
    <p:sldId id="289" r:id="rId58"/>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1" autoAdjust="0"/>
    <p:restoredTop sz="88690" autoAdjust="0"/>
  </p:normalViewPr>
  <p:slideViewPr>
    <p:cSldViewPr snapToGrid="0">
      <p:cViewPr varScale="1">
        <p:scale>
          <a:sx n="28" d="100"/>
          <a:sy n="28" d="100"/>
        </p:scale>
        <p:origin x="133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ata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philosophy.commons.gc.cuny.edu/virginia-held-the-ethics-of-care-wcarrol-gilligan/" TargetMode="External"/><Relationship Id="rId1" Type="http://schemas.openxmlformats.org/officeDocument/2006/relationships/image" Target="../media/image35.jpg"/><Relationship Id="rId6" Type="http://schemas.openxmlformats.org/officeDocument/2006/relationships/hyperlink" Target="http://pauldunay.com/b2b-marketing-needs-to-curate-a-vibrant-community/" TargetMode="External"/><Relationship Id="rId5" Type="http://schemas.openxmlformats.org/officeDocument/2006/relationships/image" Target="../media/image37.jpg"/><Relationship Id="rId4" Type="http://schemas.openxmlformats.org/officeDocument/2006/relationships/hyperlink" Target="http://www.maggiehosmcgrane.com/" TargetMode="External"/></Relationships>
</file>

<file path=ppt/diagrams/_rels/data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hyperlink" Target="https://www.flickr.com/photos/56866338@N06/8725704289/"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philosophy.commons.gc.cuny.edu/virginia-held-the-ethics-of-care-wcarrol-gilligan/" TargetMode="External"/><Relationship Id="rId1" Type="http://schemas.openxmlformats.org/officeDocument/2006/relationships/image" Target="../media/image35.jpg"/><Relationship Id="rId6" Type="http://schemas.openxmlformats.org/officeDocument/2006/relationships/hyperlink" Target="http://pauldunay.com/b2b-marketing-needs-to-curate-a-vibrant-community/" TargetMode="External"/><Relationship Id="rId5" Type="http://schemas.openxmlformats.org/officeDocument/2006/relationships/image" Target="../media/image37.jpg"/><Relationship Id="rId4" Type="http://schemas.openxmlformats.org/officeDocument/2006/relationships/hyperlink" Target="http://www.maggiehosmcgrane.com/" TargetMode="External"/></Relationships>
</file>

<file path=ppt/diagrams/_rels/drawing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hyperlink" Target="https://www.flickr.com/photos/56866338@N06/8725704289/"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5E5528-71C1-4DF1-BF30-BF076E84404C}"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pt>
    <dgm:pt modelId="{633BEBBE-6193-4262-BD04-9B6B23873395}">
      <dgm:prSet phldrT="[Text]"/>
      <dgm:spPr/>
      <dgm:t>
        <a:bodyPr/>
        <a:lstStyle/>
        <a:p>
          <a:pPr>
            <a:lnSpc>
              <a:spcPct val="100000"/>
            </a:lnSpc>
            <a:defRPr cap="all"/>
          </a:pPr>
          <a:r>
            <a:rPr lang="en-US" b="1" dirty="0"/>
            <a:t>Accountability</a:t>
          </a:r>
        </a:p>
      </dgm:t>
    </dgm:pt>
    <dgm:pt modelId="{9A4C70F5-2A1B-498B-B943-8EB997749B19}" type="parTrans" cxnId="{3F62C967-7D85-4BB2-B8BB-05EEF5AC306C}">
      <dgm:prSet/>
      <dgm:spPr/>
      <dgm:t>
        <a:bodyPr/>
        <a:lstStyle/>
        <a:p>
          <a:endParaRPr lang="en-US"/>
        </a:p>
      </dgm:t>
    </dgm:pt>
    <dgm:pt modelId="{FD7284CD-6B99-4B04-83AB-5E6FA89C983B}" type="sibTrans" cxnId="{3F62C967-7D85-4BB2-B8BB-05EEF5AC306C}">
      <dgm:prSet/>
      <dgm:spPr/>
      <dgm:t>
        <a:bodyPr/>
        <a:lstStyle/>
        <a:p>
          <a:endParaRPr lang="en-US"/>
        </a:p>
      </dgm:t>
    </dgm:pt>
    <dgm:pt modelId="{05B9B203-4681-4E53-82C2-D87284FD22EF}">
      <dgm:prSet phldrT="[Text]"/>
      <dgm:spPr/>
      <dgm:t>
        <a:bodyPr/>
        <a:lstStyle/>
        <a:p>
          <a:pPr>
            <a:lnSpc>
              <a:spcPct val="100000"/>
            </a:lnSpc>
            <a:defRPr cap="all"/>
          </a:pPr>
          <a:r>
            <a:rPr lang="en-US" b="1" dirty="0"/>
            <a:t>Communication</a:t>
          </a:r>
        </a:p>
      </dgm:t>
    </dgm:pt>
    <dgm:pt modelId="{3187BF34-2D83-4529-806F-1235C332B926}" type="parTrans" cxnId="{D1B92B85-19B9-4323-871A-B18C758F613E}">
      <dgm:prSet/>
      <dgm:spPr/>
      <dgm:t>
        <a:bodyPr/>
        <a:lstStyle/>
        <a:p>
          <a:endParaRPr lang="en-US"/>
        </a:p>
      </dgm:t>
    </dgm:pt>
    <dgm:pt modelId="{3E76E9B6-F794-4A70-A836-912F8871BC4C}" type="sibTrans" cxnId="{D1B92B85-19B9-4323-871A-B18C758F613E}">
      <dgm:prSet/>
      <dgm:spPr/>
      <dgm:t>
        <a:bodyPr/>
        <a:lstStyle/>
        <a:p>
          <a:endParaRPr lang="en-US"/>
        </a:p>
      </dgm:t>
    </dgm:pt>
    <dgm:pt modelId="{3F626C4B-B615-4F20-9A19-0DA95C39E717}">
      <dgm:prSet phldrT="[Text]"/>
      <dgm:spPr/>
      <dgm:t>
        <a:bodyPr/>
        <a:lstStyle/>
        <a:p>
          <a:pPr>
            <a:lnSpc>
              <a:spcPct val="100000"/>
            </a:lnSpc>
            <a:defRPr cap="all"/>
          </a:pPr>
          <a:r>
            <a:rPr lang="en-US" b="1" dirty="0"/>
            <a:t>Trust</a:t>
          </a:r>
        </a:p>
      </dgm:t>
    </dgm:pt>
    <dgm:pt modelId="{57621D7D-9FDD-4272-9403-639EE66F426A}" type="parTrans" cxnId="{7D2EEE0E-EF84-43CB-9459-709A99457858}">
      <dgm:prSet/>
      <dgm:spPr/>
      <dgm:t>
        <a:bodyPr/>
        <a:lstStyle/>
        <a:p>
          <a:endParaRPr lang="en-US"/>
        </a:p>
      </dgm:t>
    </dgm:pt>
    <dgm:pt modelId="{52437954-D9F7-4B3F-BD4A-36CE4CFD5248}" type="sibTrans" cxnId="{7D2EEE0E-EF84-43CB-9459-709A99457858}">
      <dgm:prSet/>
      <dgm:spPr/>
      <dgm:t>
        <a:bodyPr/>
        <a:lstStyle/>
        <a:p>
          <a:endParaRPr lang="en-US"/>
        </a:p>
      </dgm:t>
    </dgm:pt>
    <dgm:pt modelId="{615D66ED-190F-4C2A-A14D-167B677BEB8C}" type="pres">
      <dgm:prSet presAssocID="{665E5528-71C1-4DF1-BF30-BF076E84404C}" presName="root" presStyleCnt="0">
        <dgm:presLayoutVars>
          <dgm:dir/>
          <dgm:resizeHandles val="exact"/>
        </dgm:presLayoutVars>
      </dgm:prSet>
      <dgm:spPr/>
    </dgm:pt>
    <dgm:pt modelId="{211149B4-CE2C-436A-9458-A24E6DAB8219}" type="pres">
      <dgm:prSet presAssocID="{633BEBBE-6193-4262-BD04-9B6B23873395}" presName="compNode" presStyleCnt="0"/>
      <dgm:spPr/>
    </dgm:pt>
    <dgm:pt modelId="{6A2CCB9D-B5AE-46E5-8129-6F144D76C0DB}" type="pres">
      <dgm:prSet presAssocID="{633BEBBE-6193-4262-BD04-9B6B23873395}" presName="iconBgRect" presStyleLbl="bgShp" presStyleIdx="0" presStyleCnt="3"/>
      <dgm:spPr>
        <a:prstGeom prst="round2DiagRect">
          <a:avLst>
            <a:gd name="adj1" fmla="val 29727"/>
            <a:gd name="adj2" fmla="val 0"/>
          </a:avLst>
        </a:prstGeom>
      </dgm:spPr>
    </dgm:pt>
    <dgm:pt modelId="{62C15BC5-9284-4F0A-94AA-C87FC8D620AF}" type="pres">
      <dgm:prSet presAssocID="{633BEBBE-6193-4262-BD04-9B6B2387339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list"/>
        </a:ext>
      </dgm:extLst>
    </dgm:pt>
    <dgm:pt modelId="{351E8B2A-CC3C-4A5C-84A2-1E452EA0A63C}" type="pres">
      <dgm:prSet presAssocID="{633BEBBE-6193-4262-BD04-9B6B23873395}" presName="spaceRect" presStyleCnt="0"/>
      <dgm:spPr/>
    </dgm:pt>
    <dgm:pt modelId="{C7F0F02F-34C6-4C14-93AA-EDAA20E7B9AD}" type="pres">
      <dgm:prSet presAssocID="{633BEBBE-6193-4262-BD04-9B6B23873395}" presName="textRect" presStyleLbl="revTx" presStyleIdx="0" presStyleCnt="3">
        <dgm:presLayoutVars>
          <dgm:chMax val="1"/>
          <dgm:chPref val="1"/>
        </dgm:presLayoutVars>
      </dgm:prSet>
      <dgm:spPr/>
    </dgm:pt>
    <dgm:pt modelId="{4B70D6AF-E276-44C4-B1EF-FF1021E6E761}" type="pres">
      <dgm:prSet presAssocID="{FD7284CD-6B99-4B04-83AB-5E6FA89C983B}" presName="sibTrans" presStyleCnt="0"/>
      <dgm:spPr/>
    </dgm:pt>
    <dgm:pt modelId="{B9D77273-865C-41D7-BBA9-7F0CE210F5BE}" type="pres">
      <dgm:prSet presAssocID="{05B9B203-4681-4E53-82C2-D87284FD22EF}" presName="compNode" presStyleCnt="0"/>
      <dgm:spPr/>
    </dgm:pt>
    <dgm:pt modelId="{F5D7758D-D8B0-4D7E-B93A-83F1A20AA0BF}" type="pres">
      <dgm:prSet presAssocID="{05B9B203-4681-4E53-82C2-D87284FD22EF}" presName="iconBgRect" presStyleLbl="bgShp" presStyleIdx="1" presStyleCnt="3"/>
      <dgm:spPr>
        <a:prstGeom prst="round2DiagRect">
          <a:avLst>
            <a:gd name="adj1" fmla="val 29727"/>
            <a:gd name="adj2" fmla="val 0"/>
          </a:avLst>
        </a:prstGeom>
      </dgm:spPr>
    </dgm:pt>
    <dgm:pt modelId="{4C429545-E32C-4DF0-98C0-1EE687E67077}" type="pres">
      <dgm:prSet presAssocID="{05B9B203-4681-4E53-82C2-D87284FD22E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398B42B5-EF92-4D66-8D65-E6B430D29DE8}" type="pres">
      <dgm:prSet presAssocID="{05B9B203-4681-4E53-82C2-D87284FD22EF}" presName="spaceRect" presStyleCnt="0"/>
      <dgm:spPr/>
    </dgm:pt>
    <dgm:pt modelId="{F32C9582-00D9-417A-83A5-2466CBD22987}" type="pres">
      <dgm:prSet presAssocID="{05B9B203-4681-4E53-82C2-D87284FD22EF}" presName="textRect" presStyleLbl="revTx" presStyleIdx="1" presStyleCnt="3">
        <dgm:presLayoutVars>
          <dgm:chMax val="1"/>
          <dgm:chPref val="1"/>
        </dgm:presLayoutVars>
      </dgm:prSet>
      <dgm:spPr/>
    </dgm:pt>
    <dgm:pt modelId="{7BE6E5E9-7644-4C63-B1B3-A7D07AD11A8D}" type="pres">
      <dgm:prSet presAssocID="{3E76E9B6-F794-4A70-A836-912F8871BC4C}" presName="sibTrans" presStyleCnt="0"/>
      <dgm:spPr/>
    </dgm:pt>
    <dgm:pt modelId="{57AF3BA2-8BE8-477E-8CB9-C24B9DE43D2F}" type="pres">
      <dgm:prSet presAssocID="{3F626C4B-B615-4F20-9A19-0DA95C39E717}" presName="compNode" presStyleCnt="0"/>
      <dgm:spPr/>
    </dgm:pt>
    <dgm:pt modelId="{E025AA7B-869A-4F3F-985F-209E590CF544}" type="pres">
      <dgm:prSet presAssocID="{3F626C4B-B615-4F20-9A19-0DA95C39E717}" presName="iconBgRect" presStyleLbl="bgShp" presStyleIdx="2" presStyleCnt="3"/>
      <dgm:spPr>
        <a:prstGeom prst="round2DiagRect">
          <a:avLst>
            <a:gd name="adj1" fmla="val 29727"/>
            <a:gd name="adj2" fmla="val 0"/>
          </a:avLst>
        </a:prstGeom>
      </dgm:spPr>
    </dgm:pt>
    <dgm:pt modelId="{EF86C807-CAC3-4A7C-AD97-BDF1DAE155E5}" type="pres">
      <dgm:prSet presAssocID="{3F626C4B-B615-4F20-9A19-0DA95C39E71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AB912F00-A7AC-40E2-9004-30CAD940B0A2}" type="pres">
      <dgm:prSet presAssocID="{3F626C4B-B615-4F20-9A19-0DA95C39E717}" presName="spaceRect" presStyleCnt="0"/>
      <dgm:spPr/>
    </dgm:pt>
    <dgm:pt modelId="{4FEC09C8-E85A-4548-AC25-F38262F763DE}" type="pres">
      <dgm:prSet presAssocID="{3F626C4B-B615-4F20-9A19-0DA95C39E717}" presName="textRect" presStyleLbl="revTx" presStyleIdx="2" presStyleCnt="3">
        <dgm:presLayoutVars>
          <dgm:chMax val="1"/>
          <dgm:chPref val="1"/>
        </dgm:presLayoutVars>
      </dgm:prSet>
      <dgm:spPr/>
    </dgm:pt>
  </dgm:ptLst>
  <dgm:cxnLst>
    <dgm:cxn modelId="{7D2EEE0E-EF84-43CB-9459-709A99457858}" srcId="{665E5528-71C1-4DF1-BF30-BF076E84404C}" destId="{3F626C4B-B615-4F20-9A19-0DA95C39E717}" srcOrd="2" destOrd="0" parTransId="{57621D7D-9FDD-4272-9403-639EE66F426A}" sibTransId="{52437954-D9F7-4B3F-BD4A-36CE4CFD5248}"/>
    <dgm:cxn modelId="{6B77CD23-4BDF-4C8B-8EA1-528921554B5B}" type="presOf" srcId="{665E5528-71C1-4DF1-BF30-BF076E84404C}" destId="{615D66ED-190F-4C2A-A14D-167B677BEB8C}" srcOrd="0" destOrd="0" presId="urn:microsoft.com/office/officeart/2018/5/layout/IconLeafLabelList"/>
    <dgm:cxn modelId="{EB1EFA5D-8BA6-4F1F-99FF-9A9516BDBEA7}" type="presOf" srcId="{05B9B203-4681-4E53-82C2-D87284FD22EF}" destId="{F32C9582-00D9-417A-83A5-2466CBD22987}" srcOrd="0" destOrd="0" presId="urn:microsoft.com/office/officeart/2018/5/layout/IconLeafLabelList"/>
    <dgm:cxn modelId="{3F62C967-7D85-4BB2-B8BB-05EEF5AC306C}" srcId="{665E5528-71C1-4DF1-BF30-BF076E84404C}" destId="{633BEBBE-6193-4262-BD04-9B6B23873395}" srcOrd="0" destOrd="0" parTransId="{9A4C70F5-2A1B-498B-B943-8EB997749B19}" sibTransId="{FD7284CD-6B99-4B04-83AB-5E6FA89C983B}"/>
    <dgm:cxn modelId="{AC223276-98DA-4918-9230-9643012027DF}" type="presOf" srcId="{3F626C4B-B615-4F20-9A19-0DA95C39E717}" destId="{4FEC09C8-E85A-4548-AC25-F38262F763DE}" srcOrd="0" destOrd="0" presId="urn:microsoft.com/office/officeart/2018/5/layout/IconLeafLabelList"/>
    <dgm:cxn modelId="{D1B92B85-19B9-4323-871A-B18C758F613E}" srcId="{665E5528-71C1-4DF1-BF30-BF076E84404C}" destId="{05B9B203-4681-4E53-82C2-D87284FD22EF}" srcOrd="1" destOrd="0" parTransId="{3187BF34-2D83-4529-806F-1235C332B926}" sibTransId="{3E76E9B6-F794-4A70-A836-912F8871BC4C}"/>
    <dgm:cxn modelId="{C1B38A96-A62C-49B0-81B7-3B22150E892E}" type="presOf" srcId="{633BEBBE-6193-4262-BD04-9B6B23873395}" destId="{C7F0F02F-34C6-4C14-93AA-EDAA20E7B9AD}" srcOrd="0" destOrd="0" presId="urn:microsoft.com/office/officeart/2018/5/layout/IconLeafLabelList"/>
    <dgm:cxn modelId="{87AB3388-100F-4008-8076-F5C214621D44}" type="presParOf" srcId="{615D66ED-190F-4C2A-A14D-167B677BEB8C}" destId="{211149B4-CE2C-436A-9458-A24E6DAB8219}" srcOrd="0" destOrd="0" presId="urn:microsoft.com/office/officeart/2018/5/layout/IconLeafLabelList"/>
    <dgm:cxn modelId="{EFB7A69A-007F-4321-82EF-E2F6123CB73C}" type="presParOf" srcId="{211149B4-CE2C-436A-9458-A24E6DAB8219}" destId="{6A2CCB9D-B5AE-46E5-8129-6F144D76C0DB}" srcOrd="0" destOrd="0" presId="urn:microsoft.com/office/officeart/2018/5/layout/IconLeafLabelList"/>
    <dgm:cxn modelId="{E1068DD3-E554-4D0F-B5C3-475B3A478EAB}" type="presParOf" srcId="{211149B4-CE2C-436A-9458-A24E6DAB8219}" destId="{62C15BC5-9284-4F0A-94AA-C87FC8D620AF}" srcOrd="1" destOrd="0" presId="urn:microsoft.com/office/officeart/2018/5/layout/IconLeafLabelList"/>
    <dgm:cxn modelId="{F9BF4E88-8F05-4E9C-81FD-B9C12A01B3E1}" type="presParOf" srcId="{211149B4-CE2C-436A-9458-A24E6DAB8219}" destId="{351E8B2A-CC3C-4A5C-84A2-1E452EA0A63C}" srcOrd="2" destOrd="0" presId="urn:microsoft.com/office/officeart/2018/5/layout/IconLeafLabelList"/>
    <dgm:cxn modelId="{350A53E5-FF30-4F97-B6C1-5B47C389DCDC}" type="presParOf" srcId="{211149B4-CE2C-436A-9458-A24E6DAB8219}" destId="{C7F0F02F-34C6-4C14-93AA-EDAA20E7B9AD}" srcOrd="3" destOrd="0" presId="urn:microsoft.com/office/officeart/2018/5/layout/IconLeafLabelList"/>
    <dgm:cxn modelId="{11515C3A-79D4-44BB-B4DB-878F1990B16D}" type="presParOf" srcId="{615D66ED-190F-4C2A-A14D-167B677BEB8C}" destId="{4B70D6AF-E276-44C4-B1EF-FF1021E6E761}" srcOrd="1" destOrd="0" presId="urn:microsoft.com/office/officeart/2018/5/layout/IconLeafLabelList"/>
    <dgm:cxn modelId="{4E44B91B-DE82-4905-93A2-616D8C71ED2D}" type="presParOf" srcId="{615D66ED-190F-4C2A-A14D-167B677BEB8C}" destId="{B9D77273-865C-41D7-BBA9-7F0CE210F5BE}" srcOrd="2" destOrd="0" presId="urn:microsoft.com/office/officeart/2018/5/layout/IconLeafLabelList"/>
    <dgm:cxn modelId="{43B7483C-2F73-4B9C-A902-F1C3FA414FAE}" type="presParOf" srcId="{B9D77273-865C-41D7-BBA9-7F0CE210F5BE}" destId="{F5D7758D-D8B0-4D7E-B93A-83F1A20AA0BF}" srcOrd="0" destOrd="0" presId="urn:microsoft.com/office/officeart/2018/5/layout/IconLeafLabelList"/>
    <dgm:cxn modelId="{3BC007EF-5E94-4597-A987-4722CF2058FB}" type="presParOf" srcId="{B9D77273-865C-41D7-BBA9-7F0CE210F5BE}" destId="{4C429545-E32C-4DF0-98C0-1EE687E67077}" srcOrd="1" destOrd="0" presId="urn:microsoft.com/office/officeart/2018/5/layout/IconLeafLabelList"/>
    <dgm:cxn modelId="{3B80F061-365C-4E2C-84BF-A00D0FF12A7C}" type="presParOf" srcId="{B9D77273-865C-41D7-BBA9-7F0CE210F5BE}" destId="{398B42B5-EF92-4D66-8D65-E6B430D29DE8}" srcOrd="2" destOrd="0" presId="urn:microsoft.com/office/officeart/2018/5/layout/IconLeafLabelList"/>
    <dgm:cxn modelId="{7CE2BE95-DC02-45F2-A98E-69F7C8495D9F}" type="presParOf" srcId="{B9D77273-865C-41D7-BBA9-7F0CE210F5BE}" destId="{F32C9582-00D9-417A-83A5-2466CBD22987}" srcOrd="3" destOrd="0" presId="urn:microsoft.com/office/officeart/2018/5/layout/IconLeafLabelList"/>
    <dgm:cxn modelId="{8339709B-3D18-4795-BDA5-58D2487BFE6A}" type="presParOf" srcId="{615D66ED-190F-4C2A-A14D-167B677BEB8C}" destId="{7BE6E5E9-7644-4C63-B1B3-A7D07AD11A8D}" srcOrd="3" destOrd="0" presId="urn:microsoft.com/office/officeart/2018/5/layout/IconLeafLabelList"/>
    <dgm:cxn modelId="{EFCE31E9-4CED-4C0A-A328-9635C70BD6B7}" type="presParOf" srcId="{615D66ED-190F-4C2A-A14D-167B677BEB8C}" destId="{57AF3BA2-8BE8-477E-8CB9-C24B9DE43D2F}" srcOrd="4" destOrd="0" presId="urn:microsoft.com/office/officeart/2018/5/layout/IconLeafLabelList"/>
    <dgm:cxn modelId="{F4E9A6A9-E557-4230-9EB5-954BE7EA1F51}" type="presParOf" srcId="{57AF3BA2-8BE8-477E-8CB9-C24B9DE43D2F}" destId="{E025AA7B-869A-4F3F-985F-209E590CF544}" srcOrd="0" destOrd="0" presId="urn:microsoft.com/office/officeart/2018/5/layout/IconLeafLabelList"/>
    <dgm:cxn modelId="{62D93796-F49B-485C-9CDA-60B0A57A5053}" type="presParOf" srcId="{57AF3BA2-8BE8-477E-8CB9-C24B9DE43D2F}" destId="{EF86C807-CAC3-4A7C-AD97-BDF1DAE155E5}" srcOrd="1" destOrd="0" presId="urn:microsoft.com/office/officeart/2018/5/layout/IconLeafLabelList"/>
    <dgm:cxn modelId="{DBEC6D1B-8ECC-4962-8B40-FF103255956A}" type="presParOf" srcId="{57AF3BA2-8BE8-477E-8CB9-C24B9DE43D2F}" destId="{AB912F00-A7AC-40E2-9004-30CAD940B0A2}" srcOrd="2" destOrd="0" presId="urn:microsoft.com/office/officeart/2018/5/layout/IconLeafLabelList"/>
    <dgm:cxn modelId="{35D192E6-CC72-4EAA-A4E7-04AE58B2EFB5}" type="presParOf" srcId="{57AF3BA2-8BE8-477E-8CB9-C24B9DE43D2F}" destId="{4FEC09C8-E85A-4548-AC25-F38262F763DE}"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CCAB5D-9ACD-4E5E-AC1B-92AB43A85196}" type="doc">
      <dgm:prSet loTypeId="urn:microsoft.com/office/officeart/2005/8/layout/pyramid2" loCatId="list" qsTypeId="urn:microsoft.com/office/officeart/2005/8/quickstyle/simple1" qsCatId="simple" csTypeId="urn:microsoft.com/office/officeart/2005/8/colors/colorful3" csCatId="colorful" phldr="1"/>
      <dgm:spPr/>
    </dgm:pt>
    <dgm:pt modelId="{0ABD00B1-CFDC-44AD-99F5-C1263828EBF5}">
      <dgm:prSet phldrT="[Text]"/>
      <dgm:spPr/>
      <dgm:t>
        <a:bodyPr/>
        <a:lstStyle/>
        <a:p>
          <a:r>
            <a:rPr lang="en-US" b="1" dirty="0"/>
            <a:t>Relationship</a:t>
          </a:r>
        </a:p>
        <a:p>
          <a:r>
            <a:rPr lang="en-US" b="1" dirty="0"/>
            <a:t>centered</a:t>
          </a:r>
        </a:p>
      </dgm:t>
    </dgm:pt>
    <dgm:pt modelId="{9EEC7398-A7A2-4FAC-BFFD-3BAC00935757}" type="parTrans" cxnId="{04580E69-10D6-4C92-AD0D-AE427EF96A3B}">
      <dgm:prSet/>
      <dgm:spPr/>
      <dgm:t>
        <a:bodyPr/>
        <a:lstStyle/>
        <a:p>
          <a:endParaRPr lang="en-US"/>
        </a:p>
      </dgm:t>
    </dgm:pt>
    <dgm:pt modelId="{19AE1132-150A-4ED4-9921-6085F97D4C29}" type="sibTrans" cxnId="{04580E69-10D6-4C92-AD0D-AE427EF96A3B}">
      <dgm:prSet/>
      <dgm:spPr/>
      <dgm:t>
        <a:bodyPr/>
        <a:lstStyle/>
        <a:p>
          <a:endParaRPr lang="en-US"/>
        </a:p>
      </dgm:t>
    </dgm:pt>
    <dgm:pt modelId="{BD65796E-5656-45A0-A17F-8FC2921C81BF}">
      <dgm:prSet phldrT="[Text]"/>
      <dgm:spPr/>
      <dgm:t>
        <a:bodyPr/>
        <a:lstStyle/>
        <a:p>
          <a:r>
            <a:rPr lang="en-US" b="1" dirty="0"/>
            <a:t>Strength</a:t>
          </a:r>
        </a:p>
        <a:p>
          <a:r>
            <a:rPr lang="en-US" b="1" dirty="0"/>
            <a:t>based</a:t>
          </a:r>
        </a:p>
      </dgm:t>
    </dgm:pt>
    <dgm:pt modelId="{8A2C3918-FB99-4BC3-9008-65A8963C6326}" type="parTrans" cxnId="{F2D6966F-6036-40A2-8877-017B1AD8D037}">
      <dgm:prSet/>
      <dgm:spPr/>
      <dgm:t>
        <a:bodyPr/>
        <a:lstStyle/>
        <a:p>
          <a:endParaRPr lang="en-US"/>
        </a:p>
      </dgm:t>
    </dgm:pt>
    <dgm:pt modelId="{5BE12F68-1FB8-4DB2-BA7F-9603C1FC6581}" type="sibTrans" cxnId="{F2D6966F-6036-40A2-8877-017B1AD8D037}">
      <dgm:prSet/>
      <dgm:spPr/>
      <dgm:t>
        <a:bodyPr/>
        <a:lstStyle/>
        <a:p>
          <a:endParaRPr lang="en-US"/>
        </a:p>
      </dgm:t>
    </dgm:pt>
    <dgm:pt modelId="{DA17228E-A83F-4555-AE28-1FFDEDDB2C0C}">
      <dgm:prSet phldrT="[Text]"/>
      <dgm:spPr/>
      <dgm:t>
        <a:bodyPr/>
        <a:lstStyle/>
        <a:p>
          <a:r>
            <a:rPr lang="en-US" b="1" dirty="0"/>
            <a:t>Solution</a:t>
          </a:r>
        </a:p>
        <a:p>
          <a:r>
            <a:rPr lang="en-US" b="1" dirty="0"/>
            <a:t>focused</a:t>
          </a:r>
        </a:p>
      </dgm:t>
    </dgm:pt>
    <dgm:pt modelId="{74B6A8B9-7955-48FB-810C-443A2922BF3B}" type="parTrans" cxnId="{62F1A78D-87F8-481E-839D-7C9E73EAB320}">
      <dgm:prSet/>
      <dgm:spPr/>
      <dgm:t>
        <a:bodyPr/>
        <a:lstStyle/>
        <a:p>
          <a:endParaRPr lang="en-US"/>
        </a:p>
      </dgm:t>
    </dgm:pt>
    <dgm:pt modelId="{62D47C96-5A32-4B1F-B64D-F92C2CBA69D3}" type="sibTrans" cxnId="{62F1A78D-87F8-481E-839D-7C9E73EAB320}">
      <dgm:prSet/>
      <dgm:spPr/>
      <dgm:t>
        <a:bodyPr/>
        <a:lstStyle/>
        <a:p>
          <a:endParaRPr lang="en-US"/>
        </a:p>
      </dgm:t>
    </dgm:pt>
    <dgm:pt modelId="{34C3A1AB-1E8A-496E-BF20-27D4A0CCE7E2}" type="pres">
      <dgm:prSet presAssocID="{BACCAB5D-9ACD-4E5E-AC1B-92AB43A85196}" presName="compositeShape" presStyleCnt="0">
        <dgm:presLayoutVars>
          <dgm:dir/>
          <dgm:resizeHandles/>
        </dgm:presLayoutVars>
      </dgm:prSet>
      <dgm:spPr/>
    </dgm:pt>
    <dgm:pt modelId="{4BD5FDF5-6D00-402E-8217-D726B2AABE49}" type="pres">
      <dgm:prSet presAssocID="{BACCAB5D-9ACD-4E5E-AC1B-92AB43A85196}" presName="pyramid" presStyleLbl="node1" presStyleIdx="0" presStyleCnt="1"/>
      <dgm:spPr/>
    </dgm:pt>
    <dgm:pt modelId="{4038AAEE-FD15-4171-A4A3-CBE492197EDE}" type="pres">
      <dgm:prSet presAssocID="{BACCAB5D-9ACD-4E5E-AC1B-92AB43A85196}" presName="theList" presStyleCnt="0"/>
      <dgm:spPr/>
    </dgm:pt>
    <dgm:pt modelId="{5CEE5D54-6AE3-4950-A186-6C4453D6575F}" type="pres">
      <dgm:prSet presAssocID="{0ABD00B1-CFDC-44AD-99F5-C1263828EBF5}" presName="aNode" presStyleLbl="fgAcc1" presStyleIdx="0" presStyleCnt="3">
        <dgm:presLayoutVars>
          <dgm:bulletEnabled val="1"/>
        </dgm:presLayoutVars>
      </dgm:prSet>
      <dgm:spPr/>
    </dgm:pt>
    <dgm:pt modelId="{C485EA6E-F034-41FA-AEAF-D1249198398D}" type="pres">
      <dgm:prSet presAssocID="{0ABD00B1-CFDC-44AD-99F5-C1263828EBF5}" presName="aSpace" presStyleCnt="0"/>
      <dgm:spPr/>
    </dgm:pt>
    <dgm:pt modelId="{FBBAF652-7B9E-48C2-B892-CFE300174800}" type="pres">
      <dgm:prSet presAssocID="{BD65796E-5656-45A0-A17F-8FC2921C81BF}" presName="aNode" presStyleLbl="fgAcc1" presStyleIdx="1" presStyleCnt="3">
        <dgm:presLayoutVars>
          <dgm:bulletEnabled val="1"/>
        </dgm:presLayoutVars>
      </dgm:prSet>
      <dgm:spPr/>
    </dgm:pt>
    <dgm:pt modelId="{1EFE60E8-D3E5-4EB9-B782-3CD04F2621C5}" type="pres">
      <dgm:prSet presAssocID="{BD65796E-5656-45A0-A17F-8FC2921C81BF}" presName="aSpace" presStyleCnt="0"/>
      <dgm:spPr/>
    </dgm:pt>
    <dgm:pt modelId="{1DCD86C0-7AB2-4E56-8941-85014E6261FB}" type="pres">
      <dgm:prSet presAssocID="{DA17228E-A83F-4555-AE28-1FFDEDDB2C0C}" presName="aNode" presStyleLbl="fgAcc1" presStyleIdx="2" presStyleCnt="3">
        <dgm:presLayoutVars>
          <dgm:bulletEnabled val="1"/>
        </dgm:presLayoutVars>
      </dgm:prSet>
      <dgm:spPr/>
    </dgm:pt>
    <dgm:pt modelId="{DE25929D-BAFA-4C85-93A4-65B94122BED0}" type="pres">
      <dgm:prSet presAssocID="{DA17228E-A83F-4555-AE28-1FFDEDDB2C0C}" presName="aSpace" presStyleCnt="0"/>
      <dgm:spPr/>
    </dgm:pt>
  </dgm:ptLst>
  <dgm:cxnLst>
    <dgm:cxn modelId="{DC4FB208-7DB4-47A8-9451-AEAB13F57069}" type="presOf" srcId="{BD65796E-5656-45A0-A17F-8FC2921C81BF}" destId="{FBBAF652-7B9E-48C2-B892-CFE300174800}" srcOrd="0" destOrd="0" presId="urn:microsoft.com/office/officeart/2005/8/layout/pyramid2"/>
    <dgm:cxn modelId="{DB33320F-7095-4127-ADB8-B0E21FF5214F}" type="presOf" srcId="{0ABD00B1-CFDC-44AD-99F5-C1263828EBF5}" destId="{5CEE5D54-6AE3-4950-A186-6C4453D6575F}" srcOrd="0" destOrd="0" presId="urn:microsoft.com/office/officeart/2005/8/layout/pyramid2"/>
    <dgm:cxn modelId="{DA515030-94FF-480A-8881-F21AC044327B}" type="presOf" srcId="{BACCAB5D-9ACD-4E5E-AC1B-92AB43A85196}" destId="{34C3A1AB-1E8A-496E-BF20-27D4A0CCE7E2}" srcOrd="0" destOrd="0" presId="urn:microsoft.com/office/officeart/2005/8/layout/pyramid2"/>
    <dgm:cxn modelId="{5B63CE3E-0A87-4025-90E7-C8191A52984F}" type="presOf" srcId="{DA17228E-A83F-4555-AE28-1FFDEDDB2C0C}" destId="{1DCD86C0-7AB2-4E56-8941-85014E6261FB}" srcOrd="0" destOrd="0" presId="urn:microsoft.com/office/officeart/2005/8/layout/pyramid2"/>
    <dgm:cxn modelId="{04580E69-10D6-4C92-AD0D-AE427EF96A3B}" srcId="{BACCAB5D-9ACD-4E5E-AC1B-92AB43A85196}" destId="{0ABD00B1-CFDC-44AD-99F5-C1263828EBF5}" srcOrd="0" destOrd="0" parTransId="{9EEC7398-A7A2-4FAC-BFFD-3BAC00935757}" sibTransId="{19AE1132-150A-4ED4-9921-6085F97D4C29}"/>
    <dgm:cxn modelId="{F2D6966F-6036-40A2-8877-017B1AD8D037}" srcId="{BACCAB5D-9ACD-4E5E-AC1B-92AB43A85196}" destId="{BD65796E-5656-45A0-A17F-8FC2921C81BF}" srcOrd="1" destOrd="0" parTransId="{8A2C3918-FB99-4BC3-9008-65A8963C6326}" sibTransId="{5BE12F68-1FB8-4DB2-BA7F-9603C1FC6581}"/>
    <dgm:cxn modelId="{62F1A78D-87F8-481E-839D-7C9E73EAB320}" srcId="{BACCAB5D-9ACD-4E5E-AC1B-92AB43A85196}" destId="{DA17228E-A83F-4555-AE28-1FFDEDDB2C0C}" srcOrd="2" destOrd="0" parTransId="{74B6A8B9-7955-48FB-810C-443A2922BF3B}" sibTransId="{62D47C96-5A32-4B1F-B64D-F92C2CBA69D3}"/>
    <dgm:cxn modelId="{7CEE4170-285F-4520-987C-36585E5AA6BE}" type="presParOf" srcId="{34C3A1AB-1E8A-496E-BF20-27D4A0CCE7E2}" destId="{4BD5FDF5-6D00-402E-8217-D726B2AABE49}" srcOrd="0" destOrd="0" presId="urn:microsoft.com/office/officeart/2005/8/layout/pyramid2"/>
    <dgm:cxn modelId="{33991788-2D53-48A9-A163-C43EFB501E17}" type="presParOf" srcId="{34C3A1AB-1E8A-496E-BF20-27D4A0CCE7E2}" destId="{4038AAEE-FD15-4171-A4A3-CBE492197EDE}" srcOrd="1" destOrd="0" presId="urn:microsoft.com/office/officeart/2005/8/layout/pyramid2"/>
    <dgm:cxn modelId="{89F829CA-6BC4-4D1D-919B-9D7FF82D8944}" type="presParOf" srcId="{4038AAEE-FD15-4171-A4A3-CBE492197EDE}" destId="{5CEE5D54-6AE3-4950-A186-6C4453D6575F}" srcOrd="0" destOrd="0" presId="urn:microsoft.com/office/officeart/2005/8/layout/pyramid2"/>
    <dgm:cxn modelId="{1BFB3CA1-92DC-40F5-B127-8ED6ADE6178B}" type="presParOf" srcId="{4038AAEE-FD15-4171-A4A3-CBE492197EDE}" destId="{C485EA6E-F034-41FA-AEAF-D1249198398D}" srcOrd="1" destOrd="0" presId="urn:microsoft.com/office/officeart/2005/8/layout/pyramid2"/>
    <dgm:cxn modelId="{25FD22D7-5632-443F-9F6A-20742767871A}" type="presParOf" srcId="{4038AAEE-FD15-4171-A4A3-CBE492197EDE}" destId="{FBBAF652-7B9E-48C2-B892-CFE300174800}" srcOrd="2" destOrd="0" presId="urn:microsoft.com/office/officeart/2005/8/layout/pyramid2"/>
    <dgm:cxn modelId="{2AC2DD6C-17DD-4AD1-BDF1-6A16C2A52CE1}" type="presParOf" srcId="{4038AAEE-FD15-4171-A4A3-CBE492197EDE}" destId="{1EFE60E8-D3E5-4EB9-B782-3CD04F2621C5}" srcOrd="3" destOrd="0" presId="urn:microsoft.com/office/officeart/2005/8/layout/pyramid2"/>
    <dgm:cxn modelId="{8AD56CB0-987C-4F89-9F11-E43C8E8B9699}" type="presParOf" srcId="{4038AAEE-FD15-4171-A4A3-CBE492197EDE}" destId="{1DCD86C0-7AB2-4E56-8941-85014E6261FB}" srcOrd="4" destOrd="0" presId="urn:microsoft.com/office/officeart/2005/8/layout/pyramid2"/>
    <dgm:cxn modelId="{AA483D6E-FA32-4C31-9047-DFA201EE6E4F}" type="presParOf" srcId="{4038AAEE-FD15-4171-A4A3-CBE492197EDE}" destId="{DE25929D-BAFA-4C85-93A4-65B94122BED0}"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4A725B9-441A-4F2D-9573-E2B9F98FA4AA}" type="doc">
      <dgm:prSet loTypeId="urn:microsoft.com/office/officeart/2005/8/layout/chevron1" loCatId="process" qsTypeId="urn:microsoft.com/office/officeart/2005/8/quickstyle/simple1" qsCatId="simple" csTypeId="urn:microsoft.com/office/officeart/2005/8/colors/accent2_2" csCatId="accent2" phldr="1"/>
      <dgm:spPr/>
    </dgm:pt>
    <dgm:pt modelId="{05673BAF-5980-4919-BF48-1D381D184683}">
      <dgm:prSet phldrT="[Text]"/>
      <dgm:spPr>
        <a:solidFill>
          <a:schemeClr val="accent1">
            <a:lumMod val="75000"/>
          </a:schemeClr>
        </a:solidFill>
      </dgm:spPr>
      <dgm:t>
        <a:bodyPr/>
        <a:lstStyle/>
        <a:p>
          <a:r>
            <a:rPr lang="en-US" b="1" dirty="0"/>
            <a:t>Intent</a:t>
          </a:r>
        </a:p>
      </dgm:t>
    </dgm:pt>
    <dgm:pt modelId="{81C493F3-5DEE-4234-899B-695A44C6A1ED}" type="parTrans" cxnId="{61A427C0-34CF-408C-9646-9E7A3C2D900A}">
      <dgm:prSet/>
      <dgm:spPr/>
      <dgm:t>
        <a:bodyPr/>
        <a:lstStyle/>
        <a:p>
          <a:endParaRPr lang="en-US"/>
        </a:p>
      </dgm:t>
    </dgm:pt>
    <dgm:pt modelId="{BECB8DAC-E6EE-461B-B2D7-75BE4E192D64}" type="sibTrans" cxnId="{61A427C0-34CF-408C-9646-9E7A3C2D900A}">
      <dgm:prSet/>
      <dgm:spPr/>
      <dgm:t>
        <a:bodyPr/>
        <a:lstStyle/>
        <a:p>
          <a:endParaRPr lang="en-US"/>
        </a:p>
      </dgm:t>
    </dgm:pt>
    <dgm:pt modelId="{03E599BD-E4BF-4A83-B35D-518B4EBC3217}">
      <dgm:prSet phldrT="[Text]"/>
      <dgm:spPr>
        <a:solidFill>
          <a:schemeClr val="accent2"/>
        </a:solidFill>
      </dgm:spPr>
      <dgm:t>
        <a:bodyPr/>
        <a:lstStyle/>
        <a:p>
          <a:r>
            <a:rPr lang="en-US" b="1" dirty="0"/>
            <a:t>Outcome</a:t>
          </a:r>
        </a:p>
      </dgm:t>
    </dgm:pt>
    <dgm:pt modelId="{246C8712-E720-48EB-9B43-86BC211564FD}" type="parTrans" cxnId="{760F2F65-279A-49CD-AD0C-6FEE39AE462E}">
      <dgm:prSet/>
      <dgm:spPr/>
      <dgm:t>
        <a:bodyPr/>
        <a:lstStyle/>
        <a:p>
          <a:endParaRPr lang="en-US"/>
        </a:p>
      </dgm:t>
    </dgm:pt>
    <dgm:pt modelId="{2B2B27B9-B2A3-4595-8A3E-7E53998B575B}" type="sibTrans" cxnId="{760F2F65-279A-49CD-AD0C-6FEE39AE462E}">
      <dgm:prSet/>
      <dgm:spPr/>
      <dgm:t>
        <a:bodyPr/>
        <a:lstStyle/>
        <a:p>
          <a:endParaRPr lang="en-US"/>
        </a:p>
      </dgm:t>
    </dgm:pt>
    <dgm:pt modelId="{5623BB89-69C9-4F13-A224-6B4412E4B072}">
      <dgm:prSet phldrT="[Text]"/>
      <dgm:spPr>
        <a:solidFill>
          <a:schemeClr val="accent4"/>
        </a:solidFill>
      </dgm:spPr>
      <dgm:t>
        <a:bodyPr/>
        <a:lstStyle/>
        <a:p>
          <a:r>
            <a:rPr lang="en-US" b="1" dirty="0"/>
            <a:t>Impact</a:t>
          </a:r>
        </a:p>
      </dgm:t>
    </dgm:pt>
    <dgm:pt modelId="{0E4BB0E8-86E1-47BD-B41E-97093B0B56A1}" type="parTrans" cxnId="{38CC330D-691A-4120-BBB9-3C2764C89601}">
      <dgm:prSet/>
      <dgm:spPr/>
      <dgm:t>
        <a:bodyPr/>
        <a:lstStyle/>
        <a:p>
          <a:endParaRPr lang="en-US"/>
        </a:p>
      </dgm:t>
    </dgm:pt>
    <dgm:pt modelId="{16ABBEA4-8ECC-49E2-8B2C-4FB5C6A5148A}" type="sibTrans" cxnId="{38CC330D-691A-4120-BBB9-3C2764C89601}">
      <dgm:prSet/>
      <dgm:spPr/>
      <dgm:t>
        <a:bodyPr/>
        <a:lstStyle/>
        <a:p>
          <a:endParaRPr lang="en-US"/>
        </a:p>
      </dgm:t>
    </dgm:pt>
    <dgm:pt modelId="{1D84D257-86BD-404D-A5D0-F55173663F3C}" type="pres">
      <dgm:prSet presAssocID="{54A725B9-441A-4F2D-9573-E2B9F98FA4AA}" presName="Name0" presStyleCnt="0">
        <dgm:presLayoutVars>
          <dgm:dir/>
          <dgm:animLvl val="lvl"/>
          <dgm:resizeHandles val="exact"/>
        </dgm:presLayoutVars>
      </dgm:prSet>
      <dgm:spPr/>
    </dgm:pt>
    <dgm:pt modelId="{0BFEC0E8-2E2E-4BCE-AA8E-E3FEC0FC34B9}" type="pres">
      <dgm:prSet presAssocID="{05673BAF-5980-4919-BF48-1D381D184683}" presName="parTxOnly" presStyleLbl="node1" presStyleIdx="0" presStyleCnt="3" custLinFactNeighborX="-6418" custLinFactNeighborY="1357">
        <dgm:presLayoutVars>
          <dgm:chMax val="0"/>
          <dgm:chPref val="0"/>
          <dgm:bulletEnabled val="1"/>
        </dgm:presLayoutVars>
      </dgm:prSet>
      <dgm:spPr/>
    </dgm:pt>
    <dgm:pt modelId="{72B6CB2E-0092-45D9-BB8E-0AD435FD87D4}" type="pres">
      <dgm:prSet presAssocID="{BECB8DAC-E6EE-461B-B2D7-75BE4E192D64}" presName="parTxOnlySpace" presStyleCnt="0"/>
      <dgm:spPr/>
    </dgm:pt>
    <dgm:pt modelId="{15439E86-01F4-4ABD-9F33-1C5080CD78D4}" type="pres">
      <dgm:prSet presAssocID="{03E599BD-E4BF-4A83-B35D-518B4EBC3217}" presName="parTxOnly" presStyleLbl="node1" presStyleIdx="1" presStyleCnt="3">
        <dgm:presLayoutVars>
          <dgm:chMax val="0"/>
          <dgm:chPref val="0"/>
          <dgm:bulletEnabled val="1"/>
        </dgm:presLayoutVars>
      </dgm:prSet>
      <dgm:spPr/>
    </dgm:pt>
    <dgm:pt modelId="{E38980D5-148B-4169-93E9-6D802400E7A4}" type="pres">
      <dgm:prSet presAssocID="{2B2B27B9-B2A3-4595-8A3E-7E53998B575B}" presName="parTxOnlySpace" presStyleCnt="0"/>
      <dgm:spPr/>
    </dgm:pt>
    <dgm:pt modelId="{4C342335-6AF1-48BA-A453-6A0A2E6D8719}" type="pres">
      <dgm:prSet presAssocID="{5623BB89-69C9-4F13-A224-6B4412E4B072}" presName="parTxOnly" presStyleLbl="node1" presStyleIdx="2" presStyleCnt="3">
        <dgm:presLayoutVars>
          <dgm:chMax val="0"/>
          <dgm:chPref val="0"/>
          <dgm:bulletEnabled val="1"/>
        </dgm:presLayoutVars>
      </dgm:prSet>
      <dgm:spPr/>
    </dgm:pt>
  </dgm:ptLst>
  <dgm:cxnLst>
    <dgm:cxn modelId="{9B967707-7B34-46AD-B5DA-A0A32991C32E}" type="presOf" srcId="{03E599BD-E4BF-4A83-B35D-518B4EBC3217}" destId="{15439E86-01F4-4ABD-9F33-1C5080CD78D4}" srcOrd="0" destOrd="0" presId="urn:microsoft.com/office/officeart/2005/8/layout/chevron1"/>
    <dgm:cxn modelId="{38CC330D-691A-4120-BBB9-3C2764C89601}" srcId="{54A725B9-441A-4F2D-9573-E2B9F98FA4AA}" destId="{5623BB89-69C9-4F13-A224-6B4412E4B072}" srcOrd="2" destOrd="0" parTransId="{0E4BB0E8-86E1-47BD-B41E-97093B0B56A1}" sibTransId="{16ABBEA4-8ECC-49E2-8B2C-4FB5C6A5148A}"/>
    <dgm:cxn modelId="{760F2F65-279A-49CD-AD0C-6FEE39AE462E}" srcId="{54A725B9-441A-4F2D-9573-E2B9F98FA4AA}" destId="{03E599BD-E4BF-4A83-B35D-518B4EBC3217}" srcOrd="1" destOrd="0" parTransId="{246C8712-E720-48EB-9B43-86BC211564FD}" sibTransId="{2B2B27B9-B2A3-4595-8A3E-7E53998B575B}"/>
    <dgm:cxn modelId="{3594D793-BAD2-4ABD-8FC4-7FF0DA2938A7}" type="presOf" srcId="{5623BB89-69C9-4F13-A224-6B4412E4B072}" destId="{4C342335-6AF1-48BA-A453-6A0A2E6D8719}" srcOrd="0" destOrd="0" presId="urn:microsoft.com/office/officeart/2005/8/layout/chevron1"/>
    <dgm:cxn modelId="{61A427C0-34CF-408C-9646-9E7A3C2D900A}" srcId="{54A725B9-441A-4F2D-9573-E2B9F98FA4AA}" destId="{05673BAF-5980-4919-BF48-1D381D184683}" srcOrd="0" destOrd="0" parTransId="{81C493F3-5DEE-4234-899B-695A44C6A1ED}" sibTransId="{BECB8DAC-E6EE-461B-B2D7-75BE4E192D64}"/>
    <dgm:cxn modelId="{216777F2-3790-4D1E-960D-0270E972F626}" type="presOf" srcId="{54A725B9-441A-4F2D-9573-E2B9F98FA4AA}" destId="{1D84D257-86BD-404D-A5D0-F55173663F3C}" srcOrd="0" destOrd="0" presId="urn:microsoft.com/office/officeart/2005/8/layout/chevron1"/>
    <dgm:cxn modelId="{5C822CF3-685D-46C8-B45D-B8273A9A35BD}" type="presOf" srcId="{05673BAF-5980-4919-BF48-1D381D184683}" destId="{0BFEC0E8-2E2E-4BCE-AA8E-E3FEC0FC34B9}" srcOrd="0" destOrd="0" presId="urn:microsoft.com/office/officeart/2005/8/layout/chevron1"/>
    <dgm:cxn modelId="{D62AD98F-5684-4D4E-B937-81E798D846A7}" type="presParOf" srcId="{1D84D257-86BD-404D-A5D0-F55173663F3C}" destId="{0BFEC0E8-2E2E-4BCE-AA8E-E3FEC0FC34B9}" srcOrd="0" destOrd="0" presId="urn:microsoft.com/office/officeart/2005/8/layout/chevron1"/>
    <dgm:cxn modelId="{4D546914-687C-4E36-86B5-364F1FA89D55}" type="presParOf" srcId="{1D84D257-86BD-404D-A5D0-F55173663F3C}" destId="{72B6CB2E-0092-45D9-BB8E-0AD435FD87D4}" srcOrd="1" destOrd="0" presId="urn:microsoft.com/office/officeart/2005/8/layout/chevron1"/>
    <dgm:cxn modelId="{EAB23EF6-E5B9-430C-AC7A-8054C954BDF3}" type="presParOf" srcId="{1D84D257-86BD-404D-A5D0-F55173663F3C}" destId="{15439E86-01F4-4ABD-9F33-1C5080CD78D4}" srcOrd="2" destOrd="0" presId="urn:microsoft.com/office/officeart/2005/8/layout/chevron1"/>
    <dgm:cxn modelId="{C7BD9BED-BE1E-455D-8644-486971A1DB2A}" type="presParOf" srcId="{1D84D257-86BD-404D-A5D0-F55173663F3C}" destId="{E38980D5-148B-4169-93E9-6D802400E7A4}" srcOrd="3" destOrd="0" presId="urn:microsoft.com/office/officeart/2005/8/layout/chevron1"/>
    <dgm:cxn modelId="{0CD2921A-1579-4A03-A7BE-C16AA616F637}" type="presParOf" srcId="{1D84D257-86BD-404D-A5D0-F55173663F3C}" destId="{4C342335-6AF1-48BA-A453-6A0A2E6D8719}"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0902ECA-F7F1-45D1-A3FB-292AD0B9F583}"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DF73A237-5A89-414A-BCE5-FEE973B6E23B}">
      <dgm:prSet custT="1"/>
      <dgm:spPr/>
      <dgm:t>
        <a:bodyPr/>
        <a:lstStyle/>
        <a:p>
          <a:r>
            <a:rPr lang="en-US" sz="2600" dirty="0"/>
            <a:t>It starts with </a:t>
          </a:r>
          <a:r>
            <a:rPr lang="en-US" sz="2600" b="1" dirty="0"/>
            <a:t>YOU</a:t>
          </a:r>
          <a:r>
            <a:rPr lang="en-US" sz="1900" dirty="0"/>
            <a:t>.</a:t>
          </a:r>
        </a:p>
      </dgm:t>
    </dgm:pt>
    <dgm:pt modelId="{1E30A649-BF9B-43AB-9FC3-0CEB80055B02}" type="parTrans" cxnId="{8772BBB5-DDB1-4B32-A35B-F60059AB153E}">
      <dgm:prSet/>
      <dgm:spPr/>
      <dgm:t>
        <a:bodyPr/>
        <a:lstStyle/>
        <a:p>
          <a:endParaRPr lang="en-US"/>
        </a:p>
      </dgm:t>
    </dgm:pt>
    <dgm:pt modelId="{04B1BD3E-0A72-414A-8269-6CEDBB2D6C23}" type="sibTrans" cxnId="{8772BBB5-DDB1-4B32-A35B-F60059AB153E}">
      <dgm:prSet/>
      <dgm:spPr/>
      <dgm:t>
        <a:bodyPr/>
        <a:lstStyle/>
        <a:p>
          <a:endParaRPr lang="en-US" dirty="0"/>
        </a:p>
      </dgm:t>
    </dgm:pt>
    <dgm:pt modelId="{8C8DA55C-0345-454B-AB0C-27F9A6D1DA72}">
      <dgm:prSet custT="1"/>
      <dgm:spPr/>
      <dgm:t>
        <a:bodyPr/>
        <a:lstStyle/>
        <a:p>
          <a:r>
            <a:rPr lang="en-US" sz="2400" dirty="0"/>
            <a:t>You cannot control others -  you can only control yourself.</a:t>
          </a:r>
        </a:p>
      </dgm:t>
    </dgm:pt>
    <dgm:pt modelId="{4ECA520C-129F-421F-AC7A-A19B7F2BA570}" type="parTrans" cxnId="{7133F488-7655-4066-93AC-0E9BC62E29A8}">
      <dgm:prSet/>
      <dgm:spPr/>
      <dgm:t>
        <a:bodyPr/>
        <a:lstStyle/>
        <a:p>
          <a:endParaRPr lang="en-US"/>
        </a:p>
      </dgm:t>
    </dgm:pt>
    <dgm:pt modelId="{5EE53A5E-83AB-4CF7-8243-D29E5BE1FCD1}" type="sibTrans" cxnId="{7133F488-7655-4066-93AC-0E9BC62E29A8}">
      <dgm:prSet/>
      <dgm:spPr/>
      <dgm:t>
        <a:bodyPr/>
        <a:lstStyle/>
        <a:p>
          <a:endParaRPr lang="en-US" dirty="0"/>
        </a:p>
      </dgm:t>
    </dgm:pt>
    <dgm:pt modelId="{728E7FB6-9D2F-48EF-B4EF-E62A37897B1A}">
      <dgm:prSet custT="1"/>
      <dgm:spPr/>
      <dgm:t>
        <a:bodyPr/>
        <a:lstStyle/>
        <a:p>
          <a:r>
            <a:rPr lang="en-US" sz="2200" dirty="0"/>
            <a:t>Focus on influence  through  staying calm &amp; being consistent with care and concern.</a:t>
          </a:r>
        </a:p>
      </dgm:t>
    </dgm:pt>
    <dgm:pt modelId="{649F32DA-8D50-441E-8B0F-4DBBBB7D4D79}" type="parTrans" cxnId="{0E6EBA68-F150-42EB-B85B-7CD3A3F09EC8}">
      <dgm:prSet/>
      <dgm:spPr/>
      <dgm:t>
        <a:bodyPr/>
        <a:lstStyle/>
        <a:p>
          <a:endParaRPr lang="en-US"/>
        </a:p>
      </dgm:t>
    </dgm:pt>
    <dgm:pt modelId="{9508A1E6-3B80-4173-A393-4C7B2DCF38AE}" type="sibTrans" cxnId="{0E6EBA68-F150-42EB-B85B-7CD3A3F09EC8}">
      <dgm:prSet/>
      <dgm:spPr/>
      <dgm:t>
        <a:bodyPr/>
        <a:lstStyle/>
        <a:p>
          <a:endParaRPr lang="en-US" dirty="0"/>
        </a:p>
      </dgm:t>
    </dgm:pt>
    <dgm:pt modelId="{DFBB5DEC-3509-4F7B-9618-B479FF1D2412}">
      <dgm:prSet custT="1"/>
      <dgm:spPr/>
      <dgm:t>
        <a:bodyPr/>
        <a:lstStyle/>
        <a:p>
          <a:r>
            <a:rPr lang="en-US" sz="2600" dirty="0"/>
            <a:t>Separate the “deed from the doer.”</a:t>
          </a:r>
        </a:p>
      </dgm:t>
    </dgm:pt>
    <dgm:pt modelId="{8F0FB35B-4BA3-4D15-B979-6208E8637CF4}" type="parTrans" cxnId="{0FBEBC9A-9217-4580-89BE-A39BB3CF82B9}">
      <dgm:prSet/>
      <dgm:spPr/>
      <dgm:t>
        <a:bodyPr/>
        <a:lstStyle/>
        <a:p>
          <a:endParaRPr lang="en-US"/>
        </a:p>
      </dgm:t>
    </dgm:pt>
    <dgm:pt modelId="{2C20246E-83E6-4957-A76A-CC8B7F886EBA}" type="sibTrans" cxnId="{0FBEBC9A-9217-4580-89BE-A39BB3CF82B9}">
      <dgm:prSet/>
      <dgm:spPr/>
      <dgm:t>
        <a:bodyPr/>
        <a:lstStyle/>
        <a:p>
          <a:endParaRPr lang="en-US" dirty="0"/>
        </a:p>
      </dgm:t>
    </dgm:pt>
    <dgm:pt modelId="{01741044-D1BF-4374-B40F-9B866D2EC060}">
      <dgm:prSet custT="1"/>
      <dgm:spPr/>
      <dgm:t>
        <a:bodyPr/>
        <a:lstStyle/>
        <a:p>
          <a:r>
            <a:rPr lang="en-US" sz="2600" dirty="0"/>
            <a:t>Don’t take the outburst or silence personally.</a:t>
          </a:r>
        </a:p>
      </dgm:t>
    </dgm:pt>
    <dgm:pt modelId="{E226DE19-C4B5-40DE-9EE7-6815129769F6}" type="parTrans" cxnId="{6F029293-79FB-4ECB-A00D-9955CCAB866B}">
      <dgm:prSet/>
      <dgm:spPr/>
      <dgm:t>
        <a:bodyPr/>
        <a:lstStyle/>
        <a:p>
          <a:endParaRPr lang="en-US"/>
        </a:p>
      </dgm:t>
    </dgm:pt>
    <dgm:pt modelId="{FCF2202B-9568-4AB4-B68B-EFE268E86113}" type="sibTrans" cxnId="{6F029293-79FB-4ECB-A00D-9955CCAB866B}">
      <dgm:prSet/>
      <dgm:spPr/>
      <dgm:t>
        <a:bodyPr/>
        <a:lstStyle/>
        <a:p>
          <a:endParaRPr lang="en-US"/>
        </a:p>
      </dgm:t>
    </dgm:pt>
    <dgm:pt modelId="{452C094F-A4F1-402D-9689-0FE100572CFB}" type="pres">
      <dgm:prSet presAssocID="{40902ECA-F7F1-45D1-A3FB-292AD0B9F583}" presName="outerComposite" presStyleCnt="0">
        <dgm:presLayoutVars>
          <dgm:chMax val="5"/>
          <dgm:dir/>
          <dgm:resizeHandles val="exact"/>
        </dgm:presLayoutVars>
      </dgm:prSet>
      <dgm:spPr/>
    </dgm:pt>
    <dgm:pt modelId="{9D81F884-AEDB-4096-81B8-5150717D0601}" type="pres">
      <dgm:prSet presAssocID="{40902ECA-F7F1-45D1-A3FB-292AD0B9F583}" presName="dummyMaxCanvas" presStyleCnt="0">
        <dgm:presLayoutVars/>
      </dgm:prSet>
      <dgm:spPr/>
    </dgm:pt>
    <dgm:pt modelId="{406219ED-EABB-45A0-A215-AA191CB49CCE}" type="pres">
      <dgm:prSet presAssocID="{40902ECA-F7F1-45D1-A3FB-292AD0B9F583}" presName="FiveNodes_1" presStyleLbl="node1" presStyleIdx="0" presStyleCnt="5" custLinFactNeighborX="-3" custLinFactNeighborY="130">
        <dgm:presLayoutVars>
          <dgm:bulletEnabled val="1"/>
        </dgm:presLayoutVars>
      </dgm:prSet>
      <dgm:spPr/>
    </dgm:pt>
    <dgm:pt modelId="{78AB004A-EB7D-45DB-9C34-D102B3E2029C}" type="pres">
      <dgm:prSet presAssocID="{40902ECA-F7F1-45D1-A3FB-292AD0B9F583}" presName="FiveNodes_2" presStyleLbl="node1" presStyleIdx="1" presStyleCnt="5">
        <dgm:presLayoutVars>
          <dgm:bulletEnabled val="1"/>
        </dgm:presLayoutVars>
      </dgm:prSet>
      <dgm:spPr/>
    </dgm:pt>
    <dgm:pt modelId="{12ADFEC9-FE54-4FAD-B8F7-28498A0B5652}" type="pres">
      <dgm:prSet presAssocID="{40902ECA-F7F1-45D1-A3FB-292AD0B9F583}" presName="FiveNodes_3" presStyleLbl="node1" presStyleIdx="2" presStyleCnt="5">
        <dgm:presLayoutVars>
          <dgm:bulletEnabled val="1"/>
        </dgm:presLayoutVars>
      </dgm:prSet>
      <dgm:spPr/>
    </dgm:pt>
    <dgm:pt modelId="{79DD4DC1-6E28-4B87-BB16-786619C3DAD4}" type="pres">
      <dgm:prSet presAssocID="{40902ECA-F7F1-45D1-A3FB-292AD0B9F583}" presName="FiveNodes_4" presStyleLbl="node1" presStyleIdx="3" presStyleCnt="5">
        <dgm:presLayoutVars>
          <dgm:bulletEnabled val="1"/>
        </dgm:presLayoutVars>
      </dgm:prSet>
      <dgm:spPr/>
    </dgm:pt>
    <dgm:pt modelId="{C26EF8DA-936F-437E-B492-6026F9484274}" type="pres">
      <dgm:prSet presAssocID="{40902ECA-F7F1-45D1-A3FB-292AD0B9F583}" presName="FiveNodes_5" presStyleLbl="node1" presStyleIdx="4" presStyleCnt="5">
        <dgm:presLayoutVars>
          <dgm:bulletEnabled val="1"/>
        </dgm:presLayoutVars>
      </dgm:prSet>
      <dgm:spPr/>
    </dgm:pt>
    <dgm:pt modelId="{54703994-BBF3-4EE2-A7BA-350C384D1F70}" type="pres">
      <dgm:prSet presAssocID="{40902ECA-F7F1-45D1-A3FB-292AD0B9F583}" presName="FiveConn_1-2" presStyleLbl="fgAccFollowNode1" presStyleIdx="0" presStyleCnt="4">
        <dgm:presLayoutVars>
          <dgm:bulletEnabled val="1"/>
        </dgm:presLayoutVars>
      </dgm:prSet>
      <dgm:spPr/>
    </dgm:pt>
    <dgm:pt modelId="{C5F3F7C0-7BD8-41F7-ABD6-BB8327E0ED0E}" type="pres">
      <dgm:prSet presAssocID="{40902ECA-F7F1-45D1-A3FB-292AD0B9F583}" presName="FiveConn_2-3" presStyleLbl="fgAccFollowNode1" presStyleIdx="1" presStyleCnt="4">
        <dgm:presLayoutVars>
          <dgm:bulletEnabled val="1"/>
        </dgm:presLayoutVars>
      </dgm:prSet>
      <dgm:spPr/>
    </dgm:pt>
    <dgm:pt modelId="{F3C72BD3-BA85-483E-B96F-406DD03EC786}" type="pres">
      <dgm:prSet presAssocID="{40902ECA-F7F1-45D1-A3FB-292AD0B9F583}" presName="FiveConn_3-4" presStyleLbl="fgAccFollowNode1" presStyleIdx="2" presStyleCnt="4">
        <dgm:presLayoutVars>
          <dgm:bulletEnabled val="1"/>
        </dgm:presLayoutVars>
      </dgm:prSet>
      <dgm:spPr/>
    </dgm:pt>
    <dgm:pt modelId="{B36EB609-8297-49AB-9780-F7553318EE64}" type="pres">
      <dgm:prSet presAssocID="{40902ECA-F7F1-45D1-A3FB-292AD0B9F583}" presName="FiveConn_4-5" presStyleLbl="fgAccFollowNode1" presStyleIdx="3" presStyleCnt="4">
        <dgm:presLayoutVars>
          <dgm:bulletEnabled val="1"/>
        </dgm:presLayoutVars>
      </dgm:prSet>
      <dgm:spPr/>
    </dgm:pt>
    <dgm:pt modelId="{A16179D3-A4B6-4E1D-8975-E6DE65712764}" type="pres">
      <dgm:prSet presAssocID="{40902ECA-F7F1-45D1-A3FB-292AD0B9F583}" presName="FiveNodes_1_text" presStyleLbl="node1" presStyleIdx="4" presStyleCnt="5">
        <dgm:presLayoutVars>
          <dgm:bulletEnabled val="1"/>
        </dgm:presLayoutVars>
      </dgm:prSet>
      <dgm:spPr/>
    </dgm:pt>
    <dgm:pt modelId="{6A9E9CE9-16F4-4FCC-B979-1F86AE508087}" type="pres">
      <dgm:prSet presAssocID="{40902ECA-F7F1-45D1-A3FB-292AD0B9F583}" presName="FiveNodes_2_text" presStyleLbl="node1" presStyleIdx="4" presStyleCnt="5">
        <dgm:presLayoutVars>
          <dgm:bulletEnabled val="1"/>
        </dgm:presLayoutVars>
      </dgm:prSet>
      <dgm:spPr/>
    </dgm:pt>
    <dgm:pt modelId="{F958A4C2-0D7E-47FD-A9EE-B5F287F99F95}" type="pres">
      <dgm:prSet presAssocID="{40902ECA-F7F1-45D1-A3FB-292AD0B9F583}" presName="FiveNodes_3_text" presStyleLbl="node1" presStyleIdx="4" presStyleCnt="5">
        <dgm:presLayoutVars>
          <dgm:bulletEnabled val="1"/>
        </dgm:presLayoutVars>
      </dgm:prSet>
      <dgm:spPr/>
    </dgm:pt>
    <dgm:pt modelId="{1B6A82C7-221E-46AE-9CEF-088B0062C079}" type="pres">
      <dgm:prSet presAssocID="{40902ECA-F7F1-45D1-A3FB-292AD0B9F583}" presName="FiveNodes_4_text" presStyleLbl="node1" presStyleIdx="4" presStyleCnt="5">
        <dgm:presLayoutVars>
          <dgm:bulletEnabled val="1"/>
        </dgm:presLayoutVars>
      </dgm:prSet>
      <dgm:spPr/>
    </dgm:pt>
    <dgm:pt modelId="{B42028B0-CF13-456A-9571-07ABE7EF7E6D}" type="pres">
      <dgm:prSet presAssocID="{40902ECA-F7F1-45D1-A3FB-292AD0B9F583}" presName="FiveNodes_5_text" presStyleLbl="node1" presStyleIdx="4" presStyleCnt="5">
        <dgm:presLayoutVars>
          <dgm:bulletEnabled val="1"/>
        </dgm:presLayoutVars>
      </dgm:prSet>
      <dgm:spPr/>
    </dgm:pt>
  </dgm:ptLst>
  <dgm:cxnLst>
    <dgm:cxn modelId="{4996B000-F945-4AF5-9D86-B8159453F65E}" type="presOf" srcId="{04B1BD3E-0A72-414A-8269-6CEDBB2D6C23}" destId="{54703994-BBF3-4EE2-A7BA-350C384D1F70}" srcOrd="0" destOrd="0" presId="urn:microsoft.com/office/officeart/2005/8/layout/vProcess5"/>
    <dgm:cxn modelId="{54406214-89C0-4A03-A299-2C63E4C822D1}" type="presOf" srcId="{5EE53A5E-83AB-4CF7-8243-D29E5BE1FCD1}" destId="{C5F3F7C0-7BD8-41F7-ABD6-BB8327E0ED0E}" srcOrd="0" destOrd="0" presId="urn:microsoft.com/office/officeart/2005/8/layout/vProcess5"/>
    <dgm:cxn modelId="{5118BC21-E05F-46DF-9148-DB62D3DE4B60}" type="presOf" srcId="{8C8DA55C-0345-454B-AB0C-27F9A6D1DA72}" destId="{78AB004A-EB7D-45DB-9C34-D102B3E2029C}" srcOrd="0" destOrd="0" presId="urn:microsoft.com/office/officeart/2005/8/layout/vProcess5"/>
    <dgm:cxn modelId="{5645DC38-7ED5-4149-8C3B-05B96F42FD3C}" type="presOf" srcId="{728E7FB6-9D2F-48EF-B4EF-E62A37897B1A}" destId="{12ADFEC9-FE54-4FAD-B8F7-28498A0B5652}" srcOrd="0" destOrd="0" presId="urn:microsoft.com/office/officeart/2005/8/layout/vProcess5"/>
    <dgm:cxn modelId="{1DD8C445-7374-43FF-B1D9-7374075F8A3D}" type="presOf" srcId="{2C20246E-83E6-4957-A76A-CC8B7F886EBA}" destId="{B36EB609-8297-49AB-9780-F7553318EE64}" srcOrd="0" destOrd="0" presId="urn:microsoft.com/office/officeart/2005/8/layout/vProcess5"/>
    <dgm:cxn modelId="{0E6EBA68-F150-42EB-B85B-7CD3A3F09EC8}" srcId="{40902ECA-F7F1-45D1-A3FB-292AD0B9F583}" destId="{728E7FB6-9D2F-48EF-B4EF-E62A37897B1A}" srcOrd="2" destOrd="0" parTransId="{649F32DA-8D50-441E-8B0F-4DBBBB7D4D79}" sibTransId="{9508A1E6-3B80-4173-A393-4C7B2DCF38AE}"/>
    <dgm:cxn modelId="{C881F249-E5F6-4630-B375-7DE08191FCB3}" type="presOf" srcId="{40902ECA-F7F1-45D1-A3FB-292AD0B9F583}" destId="{452C094F-A4F1-402D-9689-0FE100572CFB}" srcOrd="0" destOrd="0" presId="urn:microsoft.com/office/officeart/2005/8/layout/vProcess5"/>
    <dgm:cxn modelId="{971F7D4A-9B4A-4802-9CAD-80444F3E9EB4}" type="presOf" srcId="{728E7FB6-9D2F-48EF-B4EF-E62A37897B1A}" destId="{F958A4C2-0D7E-47FD-A9EE-B5F287F99F95}" srcOrd="1" destOrd="0" presId="urn:microsoft.com/office/officeart/2005/8/layout/vProcess5"/>
    <dgm:cxn modelId="{A488D66C-0CBA-45A4-BDA6-43C413B1AE66}" type="presOf" srcId="{DF73A237-5A89-414A-BCE5-FEE973B6E23B}" destId="{406219ED-EABB-45A0-A215-AA191CB49CCE}" srcOrd="0" destOrd="0" presId="urn:microsoft.com/office/officeart/2005/8/layout/vProcess5"/>
    <dgm:cxn modelId="{FF5EC952-F777-48E5-A584-B94781AF9425}" type="presOf" srcId="{8C8DA55C-0345-454B-AB0C-27F9A6D1DA72}" destId="{6A9E9CE9-16F4-4FCC-B979-1F86AE508087}" srcOrd="1" destOrd="0" presId="urn:microsoft.com/office/officeart/2005/8/layout/vProcess5"/>
    <dgm:cxn modelId="{E715E873-C3DA-4A15-BB79-F4651CE20614}" type="presOf" srcId="{01741044-D1BF-4374-B40F-9B866D2EC060}" destId="{B42028B0-CF13-456A-9571-07ABE7EF7E6D}" srcOrd="1" destOrd="0" presId="urn:microsoft.com/office/officeart/2005/8/layout/vProcess5"/>
    <dgm:cxn modelId="{37836354-80FB-4990-A84F-5438C57AD2A2}" type="presOf" srcId="{DF73A237-5A89-414A-BCE5-FEE973B6E23B}" destId="{A16179D3-A4B6-4E1D-8975-E6DE65712764}" srcOrd="1" destOrd="0" presId="urn:microsoft.com/office/officeart/2005/8/layout/vProcess5"/>
    <dgm:cxn modelId="{2D51867B-CD71-4B63-B09F-3737AF87F83E}" type="presOf" srcId="{01741044-D1BF-4374-B40F-9B866D2EC060}" destId="{C26EF8DA-936F-437E-B492-6026F9484274}" srcOrd="0" destOrd="0" presId="urn:microsoft.com/office/officeart/2005/8/layout/vProcess5"/>
    <dgm:cxn modelId="{7133F488-7655-4066-93AC-0E9BC62E29A8}" srcId="{40902ECA-F7F1-45D1-A3FB-292AD0B9F583}" destId="{8C8DA55C-0345-454B-AB0C-27F9A6D1DA72}" srcOrd="1" destOrd="0" parTransId="{4ECA520C-129F-421F-AC7A-A19B7F2BA570}" sibTransId="{5EE53A5E-83AB-4CF7-8243-D29E5BE1FCD1}"/>
    <dgm:cxn modelId="{6F029293-79FB-4ECB-A00D-9955CCAB866B}" srcId="{40902ECA-F7F1-45D1-A3FB-292AD0B9F583}" destId="{01741044-D1BF-4374-B40F-9B866D2EC060}" srcOrd="4" destOrd="0" parTransId="{E226DE19-C4B5-40DE-9EE7-6815129769F6}" sibTransId="{FCF2202B-9568-4AB4-B68B-EFE268E86113}"/>
    <dgm:cxn modelId="{0FBEBC9A-9217-4580-89BE-A39BB3CF82B9}" srcId="{40902ECA-F7F1-45D1-A3FB-292AD0B9F583}" destId="{DFBB5DEC-3509-4F7B-9618-B479FF1D2412}" srcOrd="3" destOrd="0" parTransId="{8F0FB35B-4BA3-4D15-B979-6208E8637CF4}" sibTransId="{2C20246E-83E6-4957-A76A-CC8B7F886EBA}"/>
    <dgm:cxn modelId="{50D2EDA0-28EE-4528-B66A-F415045B4BF5}" type="presOf" srcId="{DFBB5DEC-3509-4F7B-9618-B479FF1D2412}" destId="{1B6A82C7-221E-46AE-9CEF-088B0062C079}" srcOrd="1" destOrd="0" presId="urn:microsoft.com/office/officeart/2005/8/layout/vProcess5"/>
    <dgm:cxn modelId="{8772BBB5-DDB1-4B32-A35B-F60059AB153E}" srcId="{40902ECA-F7F1-45D1-A3FB-292AD0B9F583}" destId="{DF73A237-5A89-414A-BCE5-FEE973B6E23B}" srcOrd="0" destOrd="0" parTransId="{1E30A649-BF9B-43AB-9FC3-0CEB80055B02}" sibTransId="{04B1BD3E-0A72-414A-8269-6CEDBB2D6C23}"/>
    <dgm:cxn modelId="{4A1EE1E4-8CEA-4052-91F2-3E5FAC1D3B3C}" type="presOf" srcId="{9508A1E6-3B80-4173-A393-4C7B2DCF38AE}" destId="{F3C72BD3-BA85-483E-B96F-406DD03EC786}" srcOrd="0" destOrd="0" presId="urn:microsoft.com/office/officeart/2005/8/layout/vProcess5"/>
    <dgm:cxn modelId="{F54197E5-1843-4A67-8B6D-D37DE42447FA}" type="presOf" srcId="{DFBB5DEC-3509-4F7B-9618-B479FF1D2412}" destId="{79DD4DC1-6E28-4B87-BB16-786619C3DAD4}" srcOrd="0" destOrd="0" presId="urn:microsoft.com/office/officeart/2005/8/layout/vProcess5"/>
    <dgm:cxn modelId="{70469C79-3168-421D-A4A3-F72D4E45E6D2}" type="presParOf" srcId="{452C094F-A4F1-402D-9689-0FE100572CFB}" destId="{9D81F884-AEDB-4096-81B8-5150717D0601}" srcOrd="0" destOrd="0" presId="urn:microsoft.com/office/officeart/2005/8/layout/vProcess5"/>
    <dgm:cxn modelId="{75B3745D-B784-42C6-8763-9EC3189BD8A0}" type="presParOf" srcId="{452C094F-A4F1-402D-9689-0FE100572CFB}" destId="{406219ED-EABB-45A0-A215-AA191CB49CCE}" srcOrd="1" destOrd="0" presId="urn:microsoft.com/office/officeart/2005/8/layout/vProcess5"/>
    <dgm:cxn modelId="{C64FEF04-9E8E-4552-810E-0142B4D8CA6E}" type="presParOf" srcId="{452C094F-A4F1-402D-9689-0FE100572CFB}" destId="{78AB004A-EB7D-45DB-9C34-D102B3E2029C}" srcOrd="2" destOrd="0" presId="urn:microsoft.com/office/officeart/2005/8/layout/vProcess5"/>
    <dgm:cxn modelId="{6D59E90F-A9AB-49BB-9429-D19F0DDF444F}" type="presParOf" srcId="{452C094F-A4F1-402D-9689-0FE100572CFB}" destId="{12ADFEC9-FE54-4FAD-B8F7-28498A0B5652}" srcOrd="3" destOrd="0" presId="urn:microsoft.com/office/officeart/2005/8/layout/vProcess5"/>
    <dgm:cxn modelId="{78D1C9A9-B145-4984-B920-655A22DC204E}" type="presParOf" srcId="{452C094F-A4F1-402D-9689-0FE100572CFB}" destId="{79DD4DC1-6E28-4B87-BB16-786619C3DAD4}" srcOrd="4" destOrd="0" presId="urn:microsoft.com/office/officeart/2005/8/layout/vProcess5"/>
    <dgm:cxn modelId="{6E56EC54-F9B3-4CE8-A8D1-7839FC3148FD}" type="presParOf" srcId="{452C094F-A4F1-402D-9689-0FE100572CFB}" destId="{C26EF8DA-936F-437E-B492-6026F9484274}" srcOrd="5" destOrd="0" presId="urn:microsoft.com/office/officeart/2005/8/layout/vProcess5"/>
    <dgm:cxn modelId="{EECF66A0-A20F-467A-B2D4-D68D033D3772}" type="presParOf" srcId="{452C094F-A4F1-402D-9689-0FE100572CFB}" destId="{54703994-BBF3-4EE2-A7BA-350C384D1F70}" srcOrd="6" destOrd="0" presId="urn:microsoft.com/office/officeart/2005/8/layout/vProcess5"/>
    <dgm:cxn modelId="{740B3A2F-12ED-4C74-8B70-446A11D65648}" type="presParOf" srcId="{452C094F-A4F1-402D-9689-0FE100572CFB}" destId="{C5F3F7C0-7BD8-41F7-ABD6-BB8327E0ED0E}" srcOrd="7" destOrd="0" presId="urn:microsoft.com/office/officeart/2005/8/layout/vProcess5"/>
    <dgm:cxn modelId="{7DD739F5-9991-48EF-8255-5AE3DA0D9E29}" type="presParOf" srcId="{452C094F-A4F1-402D-9689-0FE100572CFB}" destId="{F3C72BD3-BA85-483E-B96F-406DD03EC786}" srcOrd="8" destOrd="0" presId="urn:microsoft.com/office/officeart/2005/8/layout/vProcess5"/>
    <dgm:cxn modelId="{68290A73-CFCC-44D0-90E1-5A1A21D33B79}" type="presParOf" srcId="{452C094F-A4F1-402D-9689-0FE100572CFB}" destId="{B36EB609-8297-49AB-9780-F7553318EE64}" srcOrd="9" destOrd="0" presId="urn:microsoft.com/office/officeart/2005/8/layout/vProcess5"/>
    <dgm:cxn modelId="{9B64A683-374A-47DE-A554-583EC8D393CA}" type="presParOf" srcId="{452C094F-A4F1-402D-9689-0FE100572CFB}" destId="{A16179D3-A4B6-4E1D-8975-E6DE65712764}" srcOrd="10" destOrd="0" presId="urn:microsoft.com/office/officeart/2005/8/layout/vProcess5"/>
    <dgm:cxn modelId="{C3390B1F-5CF6-4820-8870-D5ABB7806A1B}" type="presParOf" srcId="{452C094F-A4F1-402D-9689-0FE100572CFB}" destId="{6A9E9CE9-16F4-4FCC-B979-1F86AE508087}" srcOrd="11" destOrd="0" presId="urn:microsoft.com/office/officeart/2005/8/layout/vProcess5"/>
    <dgm:cxn modelId="{42010538-A21C-499F-8303-1EAD40F9925D}" type="presParOf" srcId="{452C094F-A4F1-402D-9689-0FE100572CFB}" destId="{F958A4C2-0D7E-47FD-A9EE-B5F287F99F95}" srcOrd="12" destOrd="0" presId="urn:microsoft.com/office/officeart/2005/8/layout/vProcess5"/>
    <dgm:cxn modelId="{3E0326D0-9114-44A3-8D17-B1C788E7A151}" type="presParOf" srcId="{452C094F-A4F1-402D-9689-0FE100572CFB}" destId="{1B6A82C7-221E-46AE-9CEF-088B0062C079}" srcOrd="13" destOrd="0" presId="urn:microsoft.com/office/officeart/2005/8/layout/vProcess5"/>
    <dgm:cxn modelId="{489B59D1-FF28-4C81-B0CB-28A42F18CC20}" type="presParOf" srcId="{452C094F-A4F1-402D-9689-0FE100572CFB}" destId="{B42028B0-CF13-456A-9571-07ABE7EF7E6D}"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01373F7-773D-4C01-B210-75AA7D7BDE54}"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33474F16-4D07-4BF5-8B78-C588D3BCB29E}">
      <dgm:prSet custT="1"/>
      <dgm:spPr/>
      <dgm:t>
        <a:bodyPr/>
        <a:lstStyle/>
        <a:p>
          <a:r>
            <a:rPr lang="en-US" sz="2600" b="1" dirty="0"/>
            <a:t>Create</a:t>
          </a:r>
        </a:p>
      </dgm:t>
    </dgm:pt>
    <dgm:pt modelId="{1EBDC441-6904-48C8-9D20-480171245851}" type="parTrans" cxnId="{166CD962-8AC5-4585-B860-EB12FE08A90A}">
      <dgm:prSet/>
      <dgm:spPr/>
      <dgm:t>
        <a:bodyPr/>
        <a:lstStyle/>
        <a:p>
          <a:endParaRPr lang="en-US"/>
        </a:p>
      </dgm:t>
    </dgm:pt>
    <dgm:pt modelId="{2D85C6A5-EC46-43F4-92E4-D2E58D4F7442}" type="sibTrans" cxnId="{166CD962-8AC5-4585-B860-EB12FE08A90A}">
      <dgm:prSet/>
      <dgm:spPr/>
      <dgm:t>
        <a:bodyPr/>
        <a:lstStyle/>
        <a:p>
          <a:endParaRPr lang="en-US"/>
        </a:p>
      </dgm:t>
    </dgm:pt>
    <dgm:pt modelId="{194B9A2E-1EBA-416C-9847-8C592EAE5CB4}">
      <dgm:prSet custT="1"/>
      <dgm:spPr/>
      <dgm:t>
        <a:bodyPr/>
        <a:lstStyle/>
        <a:p>
          <a:r>
            <a:rPr lang="en-US" sz="2800" dirty="0"/>
            <a:t>routines.</a:t>
          </a:r>
        </a:p>
      </dgm:t>
    </dgm:pt>
    <dgm:pt modelId="{77E9CFE7-1A80-4CC8-9423-952F452E0061}" type="parTrans" cxnId="{DF3FE31D-69A3-4C92-8F3C-CA0D49B92C4F}">
      <dgm:prSet/>
      <dgm:spPr/>
      <dgm:t>
        <a:bodyPr/>
        <a:lstStyle/>
        <a:p>
          <a:endParaRPr lang="en-US"/>
        </a:p>
      </dgm:t>
    </dgm:pt>
    <dgm:pt modelId="{8F9762B6-3ABC-4E3C-8290-2D297E6BC88B}" type="sibTrans" cxnId="{DF3FE31D-69A3-4C92-8F3C-CA0D49B92C4F}">
      <dgm:prSet/>
      <dgm:spPr/>
      <dgm:t>
        <a:bodyPr/>
        <a:lstStyle/>
        <a:p>
          <a:endParaRPr lang="en-US"/>
        </a:p>
      </dgm:t>
    </dgm:pt>
    <dgm:pt modelId="{A8B23D1E-9A7C-4E05-B8A7-AC9744E79644}">
      <dgm:prSet custT="1"/>
      <dgm:spPr/>
      <dgm:t>
        <a:bodyPr/>
        <a:lstStyle/>
        <a:p>
          <a:r>
            <a:rPr lang="en-US" sz="2600" b="1" dirty="0">
              <a:solidFill>
                <a:schemeClr val="accent1">
                  <a:lumMod val="50000"/>
                </a:schemeClr>
              </a:solidFill>
            </a:rPr>
            <a:t>Build</a:t>
          </a:r>
          <a:r>
            <a:rPr lang="en-US" sz="2600" b="1" dirty="0"/>
            <a:t> </a:t>
          </a:r>
        </a:p>
      </dgm:t>
    </dgm:pt>
    <dgm:pt modelId="{87B1B7DB-DEC7-4A8F-80DD-70CF8C587DBE}" type="parTrans" cxnId="{93F1C456-699D-4CC7-8007-52CAE83E2DAD}">
      <dgm:prSet/>
      <dgm:spPr/>
      <dgm:t>
        <a:bodyPr/>
        <a:lstStyle/>
        <a:p>
          <a:endParaRPr lang="en-US"/>
        </a:p>
      </dgm:t>
    </dgm:pt>
    <dgm:pt modelId="{66C85E71-11AB-4709-B93E-0CAA79B1C6A4}" type="sibTrans" cxnId="{93F1C456-699D-4CC7-8007-52CAE83E2DAD}">
      <dgm:prSet/>
      <dgm:spPr/>
      <dgm:t>
        <a:bodyPr/>
        <a:lstStyle/>
        <a:p>
          <a:endParaRPr lang="en-US"/>
        </a:p>
      </dgm:t>
    </dgm:pt>
    <dgm:pt modelId="{00D8AE46-70BA-4EDB-8E49-B216F92C86DE}">
      <dgm:prSet custT="1"/>
      <dgm:spPr/>
      <dgm:t>
        <a:bodyPr/>
        <a:lstStyle/>
        <a:p>
          <a:r>
            <a:rPr lang="en-US" sz="2800" dirty="0"/>
            <a:t> in transitions.</a:t>
          </a:r>
        </a:p>
      </dgm:t>
    </dgm:pt>
    <dgm:pt modelId="{83570192-B8ED-408F-9FB7-F13FE3044F2A}" type="parTrans" cxnId="{28C8E848-499E-4E77-9B2C-9192AAE009A8}">
      <dgm:prSet/>
      <dgm:spPr/>
      <dgm:t>
        <a:bodyPr/>
        <a:lstStyle/>
        <a:p>
          <a:endParaRPr lang="en-US"/>
        </a:p>
      </dgm:t>
    </dgm:pt>
    <dgm:pt modelId="{FFCC1F64-BB8D-4778-8D84-9EDDB94EE36A}" type="sibTrans" cxnId="{28C8E848-499E-4E77-9B2C-9192AAE009A8}">
      <dgm:prSet/>
      <dgm:spPr/>
      <dgm:t>
        <a:bodyPr/>
        <a:lstStyle/>
        <a:p>
          <a:endParaRPr lang="en-US"/>
        </a:p>
      </dgm:t>
    </dgm:pt>
    <dgm:pt modelId="{F57B2299-BAB2-4293-8748-DDA1FCF0EE67}">
      <dgm:prSet/>
      <dgm:spPr/>
      <dgm:t>
        <a:bodyPr/>
        <a:lstStyle/>
        <a:p>
          <a:r>
            <a:rPr lang="en-US" b="1" dirty="0"/>
            <a:t>Promote</a:t>
          </a:r>
        </a:p>
      </dgm:t>
    </dgm:pt>
    <dgm:pt modelId="{17C1C05C-527A-44ED-BF7E-014332CC7B2B}" type="parTrans" cxnId="{B9666BC7-F401-49D3-8BEB-D1D5DD6000A2}">
      <dgm:prSet/>
      <dgm:spPr/>
      <dgm:t>
        <a:bodyPr/>
        <a:lstStyle/>
        <a:p>
          <a:endParaRPr lang="en-US"/>
        </a:p>
      </dgm:t>
    </dgm:pt>
    <dgm:pt modelId="{CEB7B9CB-7AA6-417E-B952-731125F328EC}" type="sibTrans" cxnId="{B9666BC7-F401-49D3-8BEB-D1D5DD6000A2}">
      <dgm:prSet/>
      <dgm:spPr/>
      <dgm:t>
        <a:bodyPr/>
        <a:lstStyle/>
        <a:p>
          <a:endParaRPr lang="en-US"/>
        </a:p>
      </dgm:t>
    </dgm:pt>
    <dgm:pt modelId="{103DBA37-3D49-4279-9729-A11075125A93}">
      <dgm:prSet custT="1"/>
      <dgm:spPr/>
      <dgm:t>
        <a:bodyPr/>
        <a:lstStyle/>
        <a:p>
          <a:r>
            <a:rPr lang="en-US" sz="2800" dirty="0"/>
            <a:t>voice and choice.</a:t>
          </a:r>
        </a:p>
      </dgm:t>
    </dgm:pt>
    <dgm:pt modelId="{E861FEB3-E1A4-4EA9-AE0E-C949AC35933F}" type="parTrans" cxnId="{B5E9DC6C-CA74-4069-A97C-A95D5922EF16}">
      <dgm:prSet/>
      <dgm:spPr/>
      <dgm:t>
        <a:bodyPr/>
        <a:lstStyle/>
        <a:p>
          <a:endParaRPr lang="en-US"/>
        </a:p>
      </dgm:t>
    </dgm:pt>
    <dgm:pt modelId="{0A407363-AEDB-4D6E-A470-ECEAA60AED98}" type="sibTrans" cxnId="{B5E9DC6C-CA74-4069-A97C-A95D5922EF16}">
      <dgm:prSet/>
      <dgm:spPr/>
      <dgm:t>
        <a:bodyPr/>
        <a:lstStyle/>
        <a:p>
          <a:endParaRPr lang="en-US"/>
        </a:p>
      </dgm:t>
    </dgm:pt>
    <dgm:pt modelId="{11AB9A36-3F9A-4371-BB66-A1D2BCEC4ED7}">
      <dgm:prSet custT="1"/>
      <dgm:spPr/>
      <dgm:t>
        <a:bodyPr/>
        <a:lstStyle/>
        <a:p>
          <a:r>
            <a:rPr lang="en-US" sz="2100" b="1" dirty="0">
              <a:solidFill>
                <a:schemeClr val="accent1">
                  <a:lumMod val="50000"/>
                </a:schemeClr>
              </a:solidFill>
            </a:rPr>
            <a:t>Connect</a:t>
          </a:r>
        </a:p>
      </dgm:t>
    </dgm:pt>
    <dgm:pt modelId="{C4092DF2-1991-4CB7-87D6-A28B89293ECF}" type="parTrans" cxnId="{4A0896D3-87C3-4E31-9A9B-D7456BD330F3}">
      <dgm:prSet/>
      <dgm:spPr/>
      <dgm:t>
        <a:bodyPr/>
        <a:lstStyle/>
        <a:p>
          <a:endParaRPr lang="en-US"/>
        </a:p>
      </dgm:t>
    </dgm:pt>
    <dgm:pt modelId="{7A8B9E98-3CD3-45C4-926B-CC349CC961A5}" type="sibTrans" cxnId="{4A0896D3-87C3-4E31-9A9B-D7456BD330F3}">
      <dgm:prSet/>
      <dgm:spPr/>
      <dgm:t>
        <a:bodyPr/>
        <a:lstStyle/>
        <a:p>
          <a:endParaRPr lang="en-US"/>
        </a:p>
      </dgm:t>
    </dgm:pt>
    <dgm:pt modelId="{D7B8C715-F3E9-4064-883D-33C65DC2C6C6}">
      <dgm:prSet custT="1"/>
      <dgm:spPr/>
      <dgm:t>
        <a:bodyPr/>
        <a:lstStyle/>
        <a:p>
          <a:r>
            <a:rPr lang="en-US" sz="2800" dirty="0"/>
            <a:t>content to students’ lives.</a:t>
          </a:r>
        </a:p>
      </dgm:t>
    </dgm:pt>
    <dgm:pt modelId="{AC95C296-5921-404E-8C75-F7712474EFA2}" type="parTrans" cxnId="{4121B424-49EC-4DB0-961B-FCE9CAE85AA5}">
      <dgm:prSet/>
      <dgm:spPr/>
      <dgm:t>
        <a:bodyPr/>
        <a:lstStyle/>
        <a:p>
          <a:endParaRPr lang="en-US"/>
        </a:p>
      </dgm:t>
    </dgm:pt>
    <dgm:pt modelId="{4701D41B-7BAE-4222-B08E-29E7B27C315E}" type="sibTrans" cxnId="{4121B424-49EC-4DB0-961B-FCE9CAE85AA5}">
      <dgm:prSet/>
      <dgm:spPr/>
      <dgm:t>
        <a:bodyPr/>
        <a:lstStyle/>
        <a:p>
          <a:endParaRPr lang="en-US"/>
        </a:p>
      </dgm:t>
    </dgm:pt>
    <dgm:pt modelId="{E724C2D6-5461-42BE-9CFA-E287C336A277}">
      <dgm:prSet custT="1"/>
      <dgm:spPr/>
      <dgm:t>
        <a:bodyPr/>
        <a:lstStyle/>
        <a:p>
          <a:r>
            <a:rPr lang="en-US" sz="2400" b="1" dirty="0"/>
            <a:t>Practice</a:t>
          </a:r>
        </a:p>
      </dgm:t>
    </dgm:pt>
    <dgm:pt modelId="{022121E3-892D-4291-B57E-34E0A5E38B15}" type="parTrans" cxnId="{468F40BA-29C3-4760-8499-1E609DA299C4}">
      <dgm:prSet/>
      <dgm:spPr/>
      <dgm:t>
        <a:bodyPr/>
        <a:lstStyle/>
        <a:p>
          <a:endParaRPr lang="en-US"/>
        </a:p>
      </dgm:t>
    </dgm:pt>
    <dgm:pt modelId="{119C3719-C617-4BA1-A95F-93F3ABFDD7B7}" type="sibTrans" cxnId="{468F40BA-29C3-4760-8499-1E609DA299C4}">
      <dgm:prSet/>
      <dgm:spPr/>
      <dgm:t>
        <a:bodyPr/>
        <a:lstStyle/>
        <a:p>
          <a:endParaRPr lang="en-US"/>
        </a:p>
      </dgm:t>
    </dgm:pt>
    <dgm:pt modelId="{99ABF6AE-8AA3-4844-A96B-345833F238DD}">
      <dgm:prSet custT="1"/>
      <dgm:spPr/>
      <dgm:t>
        <a:bodyPr/>
        <a:lstStyle/>
        <a:p>
          <a:r>
            <a:rPr lang="en-US" sz="2800" dirty="0"/>
            <a:t>putting principles into action</a:t>
          </a:r>
          <a:r>
            <a:rPr lang="en-US" sz="1800" dirty="0"/>
            <a:t>.</a:t>
          </a:r>
        </a:p>
      </dgm:t>
    </dgm:pt>
    <dgm:pt modelId="{66DA0B8C-02EA-4A26-91A7-0AEEAD57628A}" type="parTrans" cxnId="{C7B05D38-7BD2-48FE-9445-B762408E033F}">
      <dgm:prSet/>
      <dgm:spPr/>
      <dgm:t>
        <a:bodyPr/>
        <a:lstStyle/>
        <a:p>
          <a:endParaRPr lang="en-US"/>
        </a:p>
      </dgm:t>
    </dgm:pt>
    <dgm:pt modelId="{93A8E878-CF1F-472C-B824-5D64297CF009}" type="sibTrans" cxnId="{C7B05D38-7BD2-48FE-9445-B762408E033F}">
      <dgm:prSet/>
      <dgm:spPr/>
      <dgm:t>
        <a:bodyPr/>
        <a:lstStyle/>
        <a:p>
          <a:endParaRPr lang="en-US"/>
        </a:p>
      </dgm:t>
    </dgm:pt>
    <dgm:pt modelId="{E4749CC9-80DD-48F6-A4C7-47EE1BD36DDA}" type="pres">
      <dgm:prSet presAssocID="{F01373F7-773D-4C01-B210-75AA7D7BDE54}" presName="Name0" presStyleCnt="0">
        <dgm:presLayoutVars>
          <dgm:dir/>
          <dgm:animLvl val="lvl"/>
          <dgm:resizeHandles val="exact"/>
        </dgm:presLayoutVars>
      </dgm:prSet>
      <dgm:spPr/>
    </dgm:pt>
    <dgm:pt modelId="{74438391-8923-42D1-862C-E0C15F3E4DB9}" type="pres">
      <dgm:prSet presAssocID="{33474F16-4D07-4BF5-8B78-C588D3BCB29E}" presName="linNode" presStyleCnt="0"/>
      <dgm:spPr/>
    </dgm:pt>
    <dgm:pt modelId="{E582DFE5-4842-4784-8E35-97B5C7E5DF46}" type="pres">
      <dgm:prSet presAssocID="{33474F16-4D07-4BF5-8B78-C588D3BCB29E}" presName="parentText" presStyleLbl="alignNode1" presStyleIdx="0" presStyleCnt="5">
        <dgm:presLayoutVars>
          <dgm:chMax val="1"/>
          <dgm:bulletEnabled/>
        </dgm:presLayoutVars>
      </dgm:prSet>
      <dgm:spPr/>
    </dgm:pt>
    <dgm:pt modelId="{146BDD6E-81AE-4760-B05F-FE58CC12AD84}" type="pres">
      <dgm:prSet presAssocID="{33474F16-4D07-4BF5-8B78-C588D3BCB29E}" presName="descendantText" presStyleLbl="alignAccFollowNode1" presStyleIdx="0" presStyleCnt="5">
        <dgm:presLayoutVars>
          <dgm:bulletEnabled/>
        </dgm:presLayoutVars>
      </dgm:prSet>
      <dgm:spPr/>
    </dgm:pt>
    <dgm:pt modelId="{A42119B8-E5CA-4EF6-83F0-6E7A62E6C0F0}" type="pres">
      <dgm:prSet presAssocID="{2D85C6A5-EC46-43F4-92E4-D2E58D4F7442}" presName="sp" presStyleCnt="0"/>
      <dgm:spPr/>
    </dgm:pt>
    <dgm:pt modelId="{D7FA223E-B7DF-4130-B70F-2AC6398342D0}" type="pres">
      <dgm:prSet presAssocID="{A8B23D1E-9A7C-4E05-B8A7-AC9744E79644}" presName="linNode" presStyleCnt="0"/>
      <dgm:spPr/>
    </dgm:pt>
    <dgm:pt modelId="{CB01131F-9EE3-4AAC-BBBA-AF69BFE04E53}" type="pres">
      <dgm:prSet presAssocID="{A8B23D1E-9A7C-4E05-B8A7-AC9744E79644}" presName="parentText" presStyleLbl="alignNode1" presStyleIdx="1" presStyleCnt="5">
        <dgm:presLayoutVars>
          <dgm:chMax val="1"/>
          <dgm:bulletEnabled/>
        </dgm:presLayoutVars>
      </dgm:prSet>
      <dgm:spPr/>
    </dgm:pt>
    <dgm:pt modelId="{7D13CD98-6611-4325-9144-29BA578A5172}" type="pres">
      <dgm:prSet presAssocID="{A8B23D1E-9A7C-4E05-B8A7-AC9744E79644}" presName="descendantText" presStyleLbl="alignAccFollowNode1" presStyleIdx="1" presStyleCnt="5">
        <dgm:presLayoutVars>
          <dgm:bulletEnabled/>
        </dgm:presLayoutVars>
      </dgm:prSet>
      <dgm:spPr/>
    </dgm:pt>
    <dgm:pt modelId="{6DD14113-A8E2-432F-85AF-53CBA21E1F74}" type="pres">
      <dgm:prSet presAssocID="{66C85E71-11AB-4709-B93E-0CAA79B1C6A4}" presName="sp" presStyleCnt="0"/>
      <dgm:spPr/>
    </dgm:pt>
    <dgm:pt modelId="{336396DF-F10C-42D5-8A43-E1C3329E2029}" type="pres">
      <dgm:prSet presAssocID="{F57B2299-BAB2-4293-8748-DDA1FCF0EE67}" presName="linNode" presStyleCnt="0"/>
      <dgm:spPr/>
    </dgm:pt>
    <dgm:pt modelId="{2F9DD5D8-62F4-4D9A-95B6-BDE4D4120C07}" type="pres">
      <dgm:prSet presAssocID="{F57B2299-BAB2-4293-8748-DDA1FCF0EE67}" presName="parentText" presStyleLbl="alignNode1" presStyleIdx="2" presStyleCnt="5">
        <dgm:presLayoutVars>
          <dgm:chMax val="1"/>
          <dgm:bulletEnabled/>
        </dgm:presLayoutVars>
      </dgm:prSet>
      <dgm:spPr/>
    </dgm:pt>
    <dgm:pt modelId="{5CEB55CE-886A-4702-99B7-65351E54D2D3}" type="pres">
      <dgm:prSet presAssocID="{F57B2299-BAB2-4293-8748-DDA1FCF0EE67}" presName="descendantText" presStyleLbl="alignAccFollowNode1" presStyleIdx="2" presStyleCnt="5">
        <dgm:presLayoutVars>
          <dgm:bulletEnabled/>
        </dgm:presLayoutVars>
      </dgm:prSet>
      <dgm:spPr/>
    </dgm:pt>
    <dgm:pt modelId="{882C4C16-5A44-47BD-AB39-AD69339ADF3E}" type="pres">
      <dgm:prSet presAssocID="{CEB7B9CB-7AA6-417E-B952-731125F328EC}" presName="sp" presStyleCnt="0"/>
      <dgm:spPr/>
    </dgm:pt>
    <dgm:pt modelId="{1F90BAB3-2CEC-4D2E-B751-16BF861B1C61}" type="pres">
      <dgm:prSet presAssocID="{11AB9A36-3F9A-4371-BB66-A1D2BCEC4ED7}" presName="linNode" presStyleCnt="0"/>
      <dgm:spPr/>
    </dgm:pt>
    <dgm:pt modelId="{28AEE0DC-BF0D-4EAC-927B-C42A1FD8E8C7}" type="pres">
      <dgm:prSet presAssocID="{11AB9A36-3F9A-4371-BB66-A1D2BCEC4ED7}" presName="parentText" presStyleLbl="alignNode1" presStyleIdx="3" presStyleCnt="5">
        <dgm:presLayoutVars>
          <dgm:chMax val="1"/>
          <dgm:bulletEnabled/>
        </dgm:presLayoutVars>
      </dgm:prSet>
      <dgm:spPr/>
    </dgm:pt>
    <dgm:pt modelId="{94DFEF95-174E-44F7-97D0-68DF423EE513}" type="pres">
      <dgm:prSet presAssocID="{11AB9A36-3F9A-4371-BB66-A1D2BCEC4ED7}" presName="descendantText" presStyleLbl="alignAccFollowNode1" presStyleIdx="3" presStyleCnt="5">
        <dgm:presLayoutVars>
          <dgm:bulletEnabled/>
        </dgm:presLayoutVars>
      </dgm:prSet>
      <dgm:spPr/>
    </dgm:pt>
    <dgm:pt modelId="{CF5F11FE-1BA9-4CCC-85FF-875FA8886F75}" type="pres">
      <dgm:prSet presAssocID="{7A8B9E98-3CD3-45C4-926B-CC349CC961A5}" presName="sp" presStyleCnt="0"/>
      <dgm:spPr/>
    </dgm:pt>
    <dgm:pt modelId="{75DB10AC-4E43-4FDB-AD37-78FD3B5EBE3E}" type="pres">
      <dgm:prSet presAssocID="{E724C2D6-5461-42BE-9CFA-E287C336A277}" presName="linNode" presStyleCnt="0"/>
      <dgm:spPr/>
    </dgm:pt>
    <dgm:pt modelId="{B0879971-E615-404A-B84F-0361CC9400DF}" type="pres">
      <dgm:prSet presAssocID="{E724C2D6-5461-42BE-9CFA-E287C336A277}" presName="parentText" presStyleLbl="alignNode1" presStyleIdx="4" presStyleCnt="5">
        <dgm:presLayoutVars>
          <dgm:chMax val="1"/>
          <dgm:bulletEnabled/>
        </dgm:presLayoutVars>
      </dgm:prSet>
      <dgm:spPr/>
    </dgm:pt>
    <dgm:pt modelId="{F9DEF4A1-1D7D-4592-B2B9-FC71EFD023D8}" type="pres">
      <dgm:prSet presAssocID="{E724C2D6-5461-42BE-9CFA-E287C336A277}" presName="descendantText" presStyleLbl="alignAccFollowNode1" presStyleIdx="4" presStyleCnt="5">
        <dgm:presLayoutVars>
          <dgm:bulletEnabled/>
        </dgm:presLayoutVars>
      </dgm:prSet>
      <dgm:spPr/>
    </dgm:pt>
  </dgm:ptLst>
  <dgm:cxnLst>
    <dgm:cxn modelId="{2D1E3808-D4F1-470E-A831-7607EE57CC75}" type="presOf" srcId="{F01373F7-773D-4C01-B210-75AA7D7BDE54}" destId="{E4749CC9-80DD-48F6-A4C7-47EE1BD36DDA}" srcOrd="0" destOrd="0" presId="urn:microsoft.com/office/officeart/2016/7/layout/VerticalSolidActionList"/>
    <dgm:cxn modelId="{DF3FE31D-69A3-4C92-8F3C-CA0D49B92C4F}" srcId="{33474F16-4D07-4BF5-8B78-C588D3BCB29E}" destId="{194B9A2E-1EBA-416C-9847-8C592EAE5CB4}" srcOrd="0" destOrd="0" parTransId="{77E9CFE7-1A80-4CC8-9423-952F452E0061}" sibTransId="{8F9762B6-3ABC-4E3C-8290-2D297E6BC88B}"/>
    <dgm:cxn modelId="{4121B424-49EC-4DB0-961B-FCE9CAE85AA5}" srcId="{11AB9A36-3F9A-4371-BB66-A1D2BCEC4ED7}" destId="{D7B8C715-F3E9-4064-883D-33C65DC2C6C6}" srcOrd="0" destOrd="0" parTransId="{AC95C296-5921-404E-8C75-F7712474EFA2}" sibTransId="{4701D41B-7BAE-4222-B08E-29E7B27C315E}"/>
    <dgm:cxn modelId="{C7B05D38-7BD2-48FE-9445-B762408E033F}" srcId="{E724C2D6-5461-42BE-9CFA-E287C336A277}" destId="{99ABF6AE-8AA3-4844-A96B-345833F238DD}" srcOrd="0" destOrd="0" parTransId="{66DA0B8C-02EA-4A26-91A7-0AEEAD57628A}" sibTransId="{93A8E878-CF1F-472C-B824-5D64297CF009}"/>
    <dgm:cxn modelId="{40CD973D-0737-497C-AEED-5685A5C4D8FA}" type="presOf" srcId="{103DBA37-3D49-4279-9729-A11075125A93}" destId="{5CEB55CE-886A-4702-99B7-65351E54D2D3}" srcOrd="0" destOrd="0" presId="urn:microsoft.com/office/officeart/2016/7/layout/VerticalSolidActionList"/>
    <dgm:cxn modelId="{166CD962-8AC5-4585-B860-EB12FE08A90A}" srcId="{F01373F7-773D-4C01-B210-75AA7D7BDE54}" destId="{33474F16-4D07-4BF5-8B78-C588D3BCB29E}" srcOrd="0" destOrd="0" parTransId="{1EBDC441-6904-48C8-9D20-480171245851}" sibTransId="{2D85C6A5-EC46-43F4-92E4-D2E58D4F7442}"/>
    <dgm:cxn modelId="{28C8E848-499E-4E77-9B2C-9192AAE009A8}" srcId="{A8B23D1E-9A7C-4E05-B8A7-AC9744E79644}" destId="{00D8AE46-70BA-4EDB-8E49-B216F92C86DE}" srcOrd="0" destOrd="0" parTransId="{83570192-B8ED-408F-9FB7-F13FE3044F2A}" sibTransId="{FFCC1F64-BB8D-4778-8D84-9EDDB94EE36A}"/>
    <dgm:cxn modelId="{B5E9DC6C-CA74-4069-A97C-A95D5922EF16}" srcId="{F57B2299-BAB2-4293-8748-DDA1FCF0EE67}" destId="{103DBA37-3D49-4279-9729-A11075125A93}" srcOrd="0" destOrd="0" parTransId="{E861FEB3-E1A4-4EA9-AE0E-C949AC35933F}" sibTransId="{0A407363-AEDB-4D6E-A470-ECEAA60AED98}"/>
    <dgm:cxn modelId="{93F1C456-699D-4CC7-8007-52CAE83E2DAD}" srcId="{F01373F7-773D-4C01-B210-75AA7D7BDE54}" destId="{A8B23D1E-9A7C-4E05-B8A7-AC9744E79644}" srcOrd="1" destOrd="0" parTransId="{87B1B7DB-DEC7-4A8F-80DD-70CF8C587DBE}" sibTransId="{66C85E71-11AB-4709-B93E-0CAA79B1C6A4}"/>
    <dgm:cxn modelId="{04021F58-A166-487D-8CF7-16B82559D646}" type="presOf" srcId="{194B9A2E-1EBA-416C-9847-8C592EAE5CB4}" destId="{146BDD6E-81AE-4760-B05F-FE58CC12AD84}" srcOrd="0" destOrd="0" presId="urn:microsoft.com/office/officeart/2016/7/layout/VerticalSolidActionList"/>
    <dgm:cxn modelId="{A871D77D-5CC5-48A1-B0BE-D1FC2762D6CA}" type="presOf" srcId="{00D8AE46-70BA-4EDB-8E49-B216F92C86DE}" destId="{7D13CD98-6611-4325-9144-29BA578A5172}" srcOrd="0" destOrd="0" presId="urn:microsoft.com/office/officeart/2016/7/layout/VerticalSolidActionList"/>
    <dgm:cxn modelId="{A90F1A86-4BF7-42CF-8EDC-F4A5E0860F06}" type="presOf" srcId="{33474F16-4D07-4BF5-8B78-C588D3BCB29E}" destId="{E582DFE5-4842-4784-8E35-97B5C7E5DF46}" srcOrd="0" destOrd="0" presId="urn:microsoft.com/office/officeart/2016/7/layout/VerticalSolidActionList"/>
    <dgm:cxn modelId="{947A3C8E-9EB8-4594-938D-1A033B909E0A}" type="presOf" srcId="{E724C2D6-5461-42BE-9CFA-E287C336A277}" destId="{B0879971-E615-404A-B84F-0361CC9400DF}" srcOrd="0" destOrd="0" presId="urn:microsoft.com/office/officeart/2016/7/layout/VerticalSolidActionList"/>
    <dgm:cxn modelId="{244215AA-D50E-4022-A252-24F8C1733B51}" type="presOf" srcId="{D7B8C715-F3E9-4064-883D-33C65DC2C6C6}" destId="{94DFEF95-174E-44F7-97D0-68DF423EE513}" srcOrd="0" destOrd="0" presId="urn:microsoft.com/office/officeart/2016/7/layout/VerticalSolidActionList"/>
    <dgm:cxn modelId="{468F40BA-29C3-4760-8499-1E609DA299C4}" srcId="{F01373F7-773D-4C01-B210-75AA7D7BDE54}" destId="{E724C2D6-5461-42BE-9CFA-E287C336A277}" srcOrd="4" destOrd="0" parTransId="{022121E3-892D-4291-B57E-34E0A5E38B15}" sibTransId="{119C3719-C617-4BA1-A95F-93F3ABFDD7B7}"/>
    <dgm:cxn modelId="{B9666BC7-F401-49D3-8BEB-D1D5DD6000A2}" srcId="{F01373F7-773D-4C01-B210-75AA7D7BDE54}" destId="{F57B2299-BAB2-4293-8748-DDA1FCF0EE67}" srcOrd="2" destOrd="0" parTransId="{17C1C05C-527A-44ED-BF7E-014332CC7B2B}" sibTransId="{CEB7B9CB-7AA6-417E-B952-731125F328EC}"/>
    <dgm:cxn modelId="{4A0896D3-87C3-4E31-9A9B-D7456BD330F3}" srcId="{F01373F7-773D-4C01-B210-75AA7D7BDE54}" destId="{11AB9A36-3F9A-4371-BB66-A1D2BCEC4ED7}" srcOrd="3" destOrd="0" parTransId="{C4092DF2-1991-4CB7-87D6-A28B89293ECF}" sibTransId="{7A8B9E98-3CD3-45C4-926B-CC349CC961A5}"/>
    <dgm:cxn modelId="{702535DD-F40E-45FB-88F8-CAF594D3A98B}" type="presOf" srcId="{F57B2299-BAB2-4293-8748-DDA1FCF0EE67}" destId="{2F9DD5D8-62F4-4D9A-95B6-BDE4D4120C07}" srcOrd="0" destOrd="0" presId="urn:microsoft.com/office/officeart/2016/7/layout/VerticalSolidActionList"/>
    <dgm:cxn modelId="{D04BABDE-BF2D-40AE-A7F5-4690C303DB02}" type="presOf" srcId="{99ABF6AE-8AA3-4844-A96B-345833F238DD}" destId="{F9DEF4A1-1D7D-4592-B2B9-FC71EFD023D8}" srcOrd="0" destOrd="0" presId="urn:microsoft.com/office/officeart/2016/7/layout/VerticalSolidActionList"/>
    <dgm:cxn modelId="{542971E1-003B-4D6F-BE2C-F4312E0937A9}" type="presOf" srcId="{A8B23D1E-9A7C-4E05-B8A7-AC9744E79644}" destId="{CB01131F-9EE3-4AAC-BBBA-AF69BFE04E53}" srcOrd="0" destOrd="0" presId="urn:microsoft.com/office/officeart/2016/7/layout/VerticalSolidActionList"/>
    <dgm:cxn modelId="{4D6C1EFC-88CD-4FC5-AD5C-FF449EA0C9DA}" type="presOf" srcId="{11AB9A36-3F9A-4371-BB66-A1D2BCEC4ED7}" destId="{28AEE0DC-BF0D-4EAC-927B-C42A1FD8E8C7}" srcOrd="0" destOrd="0" presId="urn:microsoft.com/office/officeart/2016/7/layout/VerticalSolidActionList"/>
    <dgm:cxn modelId="{77C1129C-75A4-407D-93F6-CD4C4FBF4B51}" type="presParOf" srcId="{E4749CC9-80DD-48F6-A4C7-47EE1BD36DDA}" destId="{74438391-8923-42D1-862C-E0C15F3E4DB9}" srcOrd="0" destOrd="0" presId="urn:microsoft.com/office/officeart/2016/7/layout/VerticalSolidActionList"/>
    <dgm:cxn modelId="{08EF64F6-FB8A-46EE-B81A-8B603EAF72AC}" type="presParOf" srcId="{74438391-8923-42D1-862C-E0C15F3E4DB9}" destId="{E582DFE5-4842-4784-8E35-97B5C7E5DF46}" srcOrd="0" destOrd="0" presId="urn:microsoft.com/office/officeart/2016/7/layout/VerticalSolidActionList"/>
    <dgm:cxn modelId="{6B177BE6-8095-4291-989F-4FF66C912906}" type="presParOf" srcId="{74438391-8923-42D1-862C-E0C15F3E4DB9}" destId="{146BDD6E-81AE-4760-B05F-FE58CC12AD84}" srcOrd="1" destOrd="0" presId="urn:microsoft.com/office/officeart/2016/7/layout/VerticalSolidActionList"/>
    <dgm:cxn modelId="{6FA9FBCE-7A65-4144-AD28-CB2E1664FDF1}" type="presParOf" srcId="{E4749CC9-80DD-48F6-A4C7-47EE1BD36DDA}" destId="{A42119B8-E5CA-4EF6-83F0-6E7A62E6C0F0}" srcOrd="1" destOrd="0" presId="urn:microsoft.com/office/officeart/2016/7/layout/VerticalSolidActionList"/>
    <dgm:cxn modelId="{5FBD873A-ED3F-4325-9EFB-F18F3CCEBEFA}" type="presParOf" srcId="{E4749CC9-80DD-48F6-A4C7-47EE1BD36DDA}" destId="{D7FA223E-B7DF-4130-B70F-2AC6398342D0}" srcOrd="2" destOrd="0" presId="urn:microsoft.com/office/officeart/2016/7/layout/VerticalSolidActionList"/>
    <dgm:cxn modelId="{2DD7893E-33F7-4DF1-BAF8-C1233F3D49EC}" type="presParOf" srcId="{D7FA223E-B7DF-4130-B70F-2AC6398342D0}" destId="{CB01131F-9EE3-4AAC-BBBA-AF69BFE04E53}" srcOrd="0" destOrd="0" presId="urn:microsoft.com/office/officeart/2016/7/layout/VerticalSolidActionList"/>
    <dgm:cxn modelId="{3931D758-2D55-47D0-9A1F-A9ABC15C2D01}" type="presParOf" srcId="{D7FA223E-B7DF-4130-B70F-2AC6398342D0}" destId="{7D13CD98-6611-4325-9144-29BA578A5172}" srcOrd="1" destOrd="0" presId="urn:microsoft.com/office/officeart/2016/7/layout/VerticalSolidActionList"/>
    <dgm:cxn modelId="{3D6488F5-8FB1-4F95-9328-205B840AEB1D}" type="presParOf" srcId="{E4749CC9-80DD-48F6-A4C7-47EE1BD36DDA}" destId="{6DD14113-A8E2-432F-85AF-53CBA21E1F74}" srcOrd="3" destOrd="0" presId="urn:microsoft.com/office/officeart/2016/7/layout/VerticalSolidActionList"/>
    <dgm:cxn modelId="{4EB0C3E2-6FEF-424C-A3F4-193A6704684E}" type="presParOf" srcId="{E4749CC9-80DD-48F6-A4C7-47EE1BD36DDA}" destId="{336396DF-F10C-42D5-8A43-E1C3329E2029}" srcOrd="4" destOrd="0" presId="urn:microsoft.com/office/officeart/2016/7/layout/VerticalSolidActionList"/>
    <dgm:cxn modelId="{029F4365-13A0-4A74-ACE4-74E5166909B4}" type="presParOf" srcId="{336396DF-F10C-42D5-8A43-E1C3329E2029}" destId="{2F9DD5D8-62F4-4D9A-95B6-BDE4D4120C07}" srcOrd="0" destOrd="0" presId="urn:microsoft.com/office/officeart/2016/7/layout/VerticalSolidActionList"/>
    <dgm:cxn modelId="{293871E0-FC73-42B1-AD06-9744DB11039E}" type="presParOf" srcId="{336396DF-F10C-42D5-8A43-E1C3329E2029}" destId="{5CEB55CE-886A-4702-99B7-65351E54D2D3}" srcOrd="1" destOrd="0" presId="urn:microsoft.com/office/officeart/2016/7/layout/VerticalSolidActionList"/>
    <dgm:cxn modelId="{CFF80194-6A4E-4C3F-936D-907C1689A8BD}" type="presParOf" srcId="{E4749CC9-80DD-48F6-A4C7-47EE1BD36DDA}" destId="{882C4C16-5A44-47BD-AB39-AD69339ADF3E}" srcOrd="5" destOrd="0" presId="urn:microsoft.com/office/officeart/2016/7/layout/VerticalSolidActionList"/>
    <dgm:cxn modelId="{B95B6649-2103-4FED-9E49-96BF8CB382CE}" type="presParOf" srcId="{E4749CC9-80DD-48F6-A4C7-47EE1BD36DDA}" destId="{1F90BAB3-2CEC-4D2E-B751-16BF861B1C61}" srcOrd="6" destOrd="0" presId="urn:microsoft.com/office/officeart/2016/7/layout/VerticalSolidActionList"/>
    <dgm:cxn modelId="{CCF97CC0-5562-4FA2-B6E0-8932C13194B8}" type="presParOf" srcId="{1F90BAB3-2CEC-4D2E-B751-16BF861B1C61}" destId="{28AEE0DC-BF0D-4EAC-927B-C42A1FD8E8C7}" srcOrd="0" destOrd="0" presId="urn:microsoft.com/office/officeart/2016/7/layout/VerticalSolidActionList"/>
    <dgm:cxn modelId="{3941F5F3-1F32-422F-9B65-2BB2A40BEA94}" type="presParOf" srcId="{1F90BAB3-2CEC-4D2E-B751-16BF861B1C61}" destId="{94DFEF95-174E-44F7-97D0-68DF423EE513}" srcOrd="1" destOrd="0" presId="urn:microsoft.com/office/officeart/2016/7/layout/VerticalSolidActionList"/>
    <dgm:cxn modelId="{93FAF487-E592-44F8-9683-1E4D76100862}" type="presParOf" srcId="{E4749CC9-80DD-48F6-A4C7-47EE1BD36DDA}" destId="{CF5F11FE-1BA9-4CCC-85FF-875FA8886F75}" srcOrd="7" destOrd="0" presId="urn:microsoft.com/office/officeart/2016/7/layout/VerticalSolidActionList"/>
    <dgm:cxn modelId="{18A10251-88A0-4455-929B-611F5EBE85AC}" type="presParOf" srcId="{E4749CC9-80DD-48F6-A4C7-47EE1BD36DDA}" destId="{75DB10AC-4E43-4FDB-AD37-78FD3B5EBE3E}" srcOrd="8" destOrd="0" presId="urn:microsoft.com/office/officeart/2016/7/layout/VerticalSolidActionList"/>
    <dgm:cxn modelId="{4950C6D1-5703-4C5C-B1B6-9B6158E360AD}" type="presParOf" srcId="{75DB10AC-4E43-4FDB-AD37-78FD3B5EBE3E}" destId="{B0879971-E615-404A-B84F-0361CC9400DF}" srcOrd="0" destOrd="0" presId="urn:microsoft.com/office/officeart/2016/7/layout/VerticalSolidActionList"/>
    <dgm:cxn modelId="{1478764B-24B2-4378-A4D3-BC4E24BEB0FE}" type="presParOf" srcId="{75DB10AC-4E43-4FDB-AD37-78FD3B5EBE3E}" destId="{F9DEF4A1-1D7D-4592-B2B9-FC71EFD023D8}"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D98D11-FB81-4309-8A78-B74DB7EF376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3456155-A305-49CB-8D96-6D3F88AAC310}">
      <dgm:prSet/>
      <dgm:spPr/>
      <dgm:t>
        <a:bodyPr/>
        <a:lstStyle/>
        <a:p>
          <a:pPr>
            <a:defRPr cap="all"/>
          </a:pPr>
          <a:r>
            <a:rPr lang="en-US" dirty="0"/>
            <a:t>Traditional discipline focuses on the  violation of </a:t>
          </a:r>
          <a:r>
            <a:rPr lang="en-US" b="1" i="1" dirty="0"/>
            <a:t>rules</a:t>
          </a:r>
          <a:r>
            <a:rPr lang="en-US" dirty="0"/>
            <a:t>.</a:t>
          </a:r>
        </a:p>
      </dgm:t>
    </dgm:pt>
    <dgm:pt modelId="{6A768A95-B0A4-4ACC-BD08-5C88C4EAC9D3}" type="parTrans" cxnId="{D16DD1FF-FAC5-49E8-96F8-C1FD356BFE94}">
      <dgm:prSet/>
      <dgm:spPr/>
      <dgm:t>
        <a:bodyPr/>
        <a:lstStyle/>
        <a:p>
          <a:endParaRPr lang="en-US"/>
        </a:p>
      </dgm:t>
    </dgm:pt>
    <dgm:pt modelId="{7A1E60A3-626F-493F-A8AA-21B43D69B5BE}" type="sibTrans" cxnId="{D16DD1FF-FAC5-49E8-96F8-C1FD356BFE94}">
      <dgm:prSet/>
      <dgm:spPr/>
      <dgm:t>
        <a:bodyPr/>
        <a:lstStyle/>
        <a:p>
          <a:endParaRPr lang="en-US"/>
        </a:p>
      </dgm:t>
    </dgm:pt>
    <dgm:pt modelId="{3918FC9E-8A14-427F-995B-254C08E817F2}">
      <dgm:prSet/>
      <dgm:spPr/>
      <dgm:t>
        <a:bodyPr/>
        <a:lstStyle/>
        <a:p>
          <a:pPr>
            <a:defRPr cap="all"/>
          </a:pPr>
          <a:r>
            <a:rPr lang="en-US" dirty="0"/>
            <a:t>Restorative Practices focuses on the  violation of </a:t>
          </a:r>
          <a:r>
            <a:rPr lang="en-US" b="1" i="1" dirty="0"/>
            <a:t>people and relationships.</a:t>
          </a:r>
          <a:endParaRPr lang="en-US" dirty="0"/>
        </a:p>
      </dgm:t>
    </dgm:pt>
    <dgm:pt modelId="{4BD39FCD-DA68-4E65-A02C-9F4100C6EE65}" type="parTrans" cxnId="{C04AD737-2E4F-4CFF-AD77-1A4BBC842919}">
      <dgm:prSet/>
      <dgm:spPr/>
      <dgm:t>
        <a:bodyPr/>
        <a:lstStyle/>
        <a:p>
          <a:endParaRPr lang="en-US"/>
        </a:p>
      </dgm:t>
    </dgm:pt>
    <dgm:pt modelId="{C4078D9C-070C-4250-B36B-387B3F62376A}" type="sibTrans" cxnId="{C04AD737-2E4F-4CFF-AD77-1A4BBC842919}">
      <dgm:prSet/>
      <dgm:spPr/>
      <dgm:t>
        <a:bodyPr/>
        <a:lstStyle/>
        <a:p>
          <a:endParaRPr lang="en-US"/>
        </a:p>
      </dgm:t>
    </dgm:pt>
    <dgm:pt modelId="{C0814342-53B2-4CC8-9F88-E037D354FE70}" type="pres">
      <dgm:prSet presAssocID="{D0D98D11-FB81-4309-8A78-B74DB7EF3769}" presName="root" presStyleCnt="0">
        <dgm:presLayoutVars>
          <dgm:dir/>
          <dgm:resizeHandles val="exact"/>
        </dgm:presLayoutVars>
      </dgm:prSet>
      <dgm:spPr/>
    </dgm:pt>
    <dgm:pt modelId="{49761263-E669-4E9E-BFBA-09B6CA409BFE}" type="pres">
      <dgm:prSet presAssocID="{B3456155-A305-49CB-8D96-6D3F88AAC310}" presName="compNode" presStyleCnt="0"/>
      <dgm:spPr/>
    </dgm:pt>
    <dgm:pt modelId="{80FC25FB-06CE-4792-8D3F-B1695E4FD5C2}" type="pres">
      <dgm:prSet presAssocID="{B3456155-A305-49CB-8D96-6D3F88AAC310}" presName="iconBgRect" presStyleLbl="bgShp" presStyleIdx="0" presStyleCnt="2"/>
      <dgm:spPr/>
    </dgm:pt>
    <dgm:pt modelId="{40780BE9-1D73-453E-ADB3-A3E3DD831157}" type="pres">
      <dgm:prSet presAssocID="{B3456155-A305-49CB-8D96-6D3F88AAC31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ED3C0219-0173-470A-BB09-029FD3537772}" type="pres">
      <dgm:prSet presAssocID="{B3456155-A305-49CB-8D96-6D3F88AAC310}" presName="spaceRect" presStyleCnt="0"/>
      <dgm:spPr/>
    </dgm:pt>
    <dgm:pt modelId="{0D649A66-B7BF-472C-AC4A-C503C03605AA}" type="pres">
      <dgm:prSet presAssocID="{B3456155-A305-49CB-8D96-6D3F88AAC310}" presName="textRect" presStyleLbl="revTx" presStyleIdx="0" presStyleCnt="2">
        <dgm:presLayoutVars>
          <dgm:chMax val="1"/>
          <dgm:chPref val="1"/>
        </dgm:presLayoutVars>
      </dgm:prSet>
      <dgm:spPr/>
    </dgm:pt>
    <dgm:pt modelId="{B22D83FB-9E97-4EBB-AAE1-29DE13E2D147}" type="pres">
      <dgm:prSet presAssocID="{7A1E60A3-626F-493F-A8AA-21B43D69B5BE}" presName="sibTrans" presStyleCnt="0"/>
      <dgm:spPr/>
    </dgm:pt>
    <dgm:pt modelId="{55ACDD66-D124-4618-9C61-2FBB038920B5}" type="pres">
      <dgm:prSet presAssocID="{3918FC9E-8A14-427F-995B-254C08E817F2}" presName="compNode" presStyleCnt="0"/>
      <dgm:spPr/>
    </dgm:pt>
    <dgm:pt modelId="{D0D97809-0C9F-4948-925C-97063FDC443E}" type="pres">
      <dgm:prSet presAssocID="{3918FC9E-8A14-427F-995B-254C08E817F2}" presName="iconBgRect" presStyleLbl="bgShp" presStyleIdx="1" presStyleCnt="2"/>
      <dgm:spPr/>
    </dgm:pt>
    <dgm:pt modelId="{917706F2-140C-4699-B5DE-9C345154E0B5}" type="pres">
      <dgm:prSet presAssocID="{3918FC9E-8A14-427F-995B-254C08E817F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16B4FC64-EFCF-4255-952F-CB456DA497C2}" type="pres">
      <dgm:prSet presAssocID="{3918FC9E-8A14-427F-995B-254C08E817F2}" presName="spaceRect" presStyleCnt="0"/>
      <dgm:spPr/>
    </dgm:pt>
    <dgm:pt modelId="{6F77A332-5EBB-4A08-A6E7-1F9151C39513}" type="pres">
      <dgm:prSet presAssocID="{3918FC9E-8A14-427F-995B-254C08E817F2}" presName="textRect" presStyleLbl="revTx" presStyleIdx="1" presStyleCnt="2">
        <dgm:presLayoutVars>
          <dgm:chMax val="1"/>
          <dgm:chPref val="1"/>
        </dgm:presLayoutVars>
      </dgm:prSet>
      <dgm:spPr/>
    </dgm:pt>
  </dgm:ptLst>
  <dgm:cxnLst>
    <dgm:cxn modelId="{C04AD737-2E4F-4CFF-AD77-1A4BBC842919}" srcId="{D0D98D11-FB81-4309-8A78-B74DB7EF3769}" destId="{3918FC9E-8A14-427F-995B-254C08E817F2}" srcOrd="1" destOrd="0" parTransId="{4BD39FCD-DA68-4E65-A02C-9F4100C6EE65}" sibTransId="{C4078D9C-070C-4250-B36B-387B3F62376A}"/>
    <dgm:cxn modelId="{659D5960-FF02-4FCD-BDE7-ACE768A363C4}" type="presOf" srcId="{B3456155-A305-49CB-8D96-6D3F88AAC310}" destId="{0D649A66-B7BF-472C-AC4A-C503C03605AA}" srcOrd="0" destOrd="0" presId="urn:microsoft.com/office/officeart/2018/5/layout/IconCircleLabelList"/>
    <dgm:cxn modelId="{9BA8EE94-C5D0-4A88-AEC1-EC506D631B9E}" type="presOf" srcId="{D0D98D11-FB81-4309-8A78-B74DB7EF3769}" destId="{C0814342-53B2-4CC8-9F88-E037D354FE70}" srcOrd="0" destOrd="0" presId="urn:microsoft.com/office/officeart/2018/5/layout/IconCircleLabelList"/>
    <dgm:cxn modelId="{C500DDB6-EB64-4119-B72F-8C33F558634B}" type="presOf" srcId="{3918FC9E-8A14-427F-995B-254C08E817F2}" destId="{6F77A332-5EBB-4A08-A6E7-1F9151C39513}" srcOrd="0" destOrd="0" presId="urn:microsoft.com/office/officeart/2018/5/layout/IconCircleLabelList"/>
    <dgm:cxn modelId="{D16DD1FF-FAC5-49E8-96F8-C1FD356BFE94}" srcId="{D0D98D11-FB81-4309-8A78-B74DB7EF3769}" destId="{B3456155-A305-49CB-8D96-6D3F88AAC310}" srcOrd="0" destOrd="0" parTransId="{6A768A95-B0A4-4ACC-BD08-5C88C4EAC9D3}" sibTransId="{7A1E60A3-626F-493F-A8AA-21B43D69B5BE}"/>
    <dgm:cxn modelId="{CB11EB18-BD87-4F3B-80FD-34417803F153}" type="presParOf" srcId="{C0814342-53B2-4CC8-9F88-E037D354FE70}" destId="{49761263-E669-4E9E-BFBA-09B6CA409BFE}" srcOrd="0" destOrd="0" presId="urn:microsoft.com/office/officeart/2018/5/layout/IconCircleLabelList"/>
    <dgm:cxn modelId="{FFF4194D-FF7E-430C-97FC-422612105215}" type="presParOf" srcId="{49761263-E669-4E9E-BFBA-09B6CA409BFE}" destId="{80FC25FB-06CE-4792-8D3F-B1695E4FD5C2}" srcOrd="0" destOrd="0" presId="urn:microsoft.com/office/officeart/2018/5/layout/IconCircleLabelList"/>
    <dgm:cxn modelId="{66EFFBCC-3AEF-4DC2-A4AB-ABFBDB297E80}" type="presParOf" srcId="{49761263-E669-4E9E-BFBA-09B6CA409BFE}" destId="{40780BE9-1D73-453E-ADB3-A3E3DD831157}" srcOrd="1" destOrd="0" presId="urn:microsoft.com/office/officeart/2018/5/layout/IconCircleLabelList"/>
    <dgm:cxn modelId="{94410622-A0BE-435B-B2DE-587274B95E11}" type="presParOf" srcId="{49761263-E669-4E9E-BFBA-09B6CA409BFE}" destId="{ED3C0219-0173-470A-BB09-029FD3537772}" srcOrd="2" destOrd="0" presId="urn:microsoft.com/office/officeart/2018/5/layout/IconCircleLabelList"/>
    <dgm:cxn modelId="{7E7EE191-B0F9-4DDE-8297-A1BC998B225D}" type="presParOf" srcId="{49761263-E669-4E9E-BFBA-09B6CA409BFE}" destId="{0D649A66-B7BF-472C-AC4A-C503C03605AA}" srcOrd="3" destOrd="0" presId="urn:microsoft.com/office/officeart/2018/5/layout/IconCircleLabelList"/>
    <dgm:cxn modelId="{EA514004-A075-43AD-9BD2-6986EB78EB81}" type="presParOf" srcId="{C0814342-53B2-4CC8-9F88-E037D354FE70}" destId="{B22D83FB-9E97-4EBB-AAE1-29DE13E2D147}" srcOrd="1" destOrd="0" presId="urn:microsoft.com/office/officeart/2018/5/layout/IconCircleLabelList"/>
    <dgm:cxn modelId="{F0438DB1-5E7B-4279-B863-D95A21BA4F58}" type="presParOf" srcId="{C0814342-53B2-4CC8-9F88-E037D354FE70}" destId="{55ACDD66-D124-4618-9C61-2FBB038920B5}" srcOrd="2" destOrd="0" presId="urn:microsoft.com/office/officeart/2018/5/layout/IconCircleLabelList"/>
    <dgm:cxn modelId="{384337C7-7A5D-4C3D-B7B3-7348F5E30B84}" type="presParOf" srcId="{55ACDD66-D124-4618-9C61-2FBB038920B5}" destId="{D0D97809-0C9F-4948-925C-97063FDC443E}" srcOrd="0" destOrd="0" presId="urn:microsoft.com/office/officeart/2018/5/layout/IconCircleLabelList"/>
    <dgm:cxn modelId="{75A06A26-23B9-4158-90F2-CDA3DAE88B9A}" type="presParOf" srcId="{55ACDD66-D124-4618-9C61-2FBB038920B5}" destId="{917706F2-140C-4699-B5DE-9C345154E0B5}" srcOrd="1" destOrd="0" presId="urn:microsoft.com/office/officeart/2018/5/layout/IconCircleLabelList"/>
    <dgm:cxn modelId="{C1E906B6-44CE-4359-95AF-DED5E6FBD071}" type="presParOf" srcId="{55ACDD66-D124-4618-9C61-2FBB038920B5}" destId="{16B4FC64-EFCF-4255-952F-CB456DA497C2}" srcOrd="2" destOrd="0" presId="urn:microsoft.com/office/officeart/2018/5/layout/IconCircleLabelList"/>
    <dgm:cxn modelId="{3428D2B6-BE03-4759-85A2-B4EE9DD31631}" type="presParOf" srcId="{55ACDD66-D124-4618-9C61-2FBB038920B5}" destId="{6F77A332-5EBB-4A08-A6E7-1F9151C3951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6AA316-9577-4A0F-8FFD-95AC8B6042C7}"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80DF52E9-30A5-41E6-8733-5344957A7C26}">
      <dgm:prSet phldrT="[Text]"/>
      <dgm:spPr/>
      <dgm:t>
        <a:bodyPr/>
        <a:lstStyle/>
        <a:p>
          <a:r>
            <a:rPr lang="en-US" b="1" dirty="0"/>
            <a:t>INTENT</a:t>
          </a:r>
        </a:p>
      </dgm:t>
    </dgm:pt>
    <dgm:pt modelId="{B63B85BF-47B5-4FF3-B7E2-2FA6F3A87832}" type="parTrans" cxnId="{46362854-9419-49BD-B860-257FBA69AC8B}">
      <dgm:prSet/>
      <dgm:spPr/>
      <dgm:t>
        <a:bodyPr/>
        <a:lstStyle/>
        <a:p>
          <a:endParaRPr lang="en-US"/>
        </a:p>
      </dgm:t>
    </dgm:pt>
    <dgm:pt modelId="{18090502-E699-40CA-AAE2-E67D057B701B}" type="sibTrans" cxnId="{46362854-9419-49BD-B860-257FBA69AC8B}">
      <dgm:prSet/>
      <dgm:spPr/>
      <dgm:t>
        <a:bodyPr/>
        <a:lstStyle/>
        <a:p>
          <a:endParaRPr lang="en-US"/>
        </a:p>
      </dgm:t>
    </dgm:pt>
    <dgm:pt modelId="{AC3DEFC4-9FB0-4F71-8C0E-281487312B60}">
      <dgm:prSet phldrT="[Text]" custT="1"/>
      <dgm:spPr/>
      <dgm:t>
        <a:bodyPr/>
        <a:lstStyle/>
        <a:p>
          <a:r>
            <a:rPr lang="en-US" sz="2600" dirty="0"/>
            <a:t>What is my WHY (my purpose)?</a:t>
          </a:r>
        </a:p>
      </dgm:t>
    </dgm:pt>
    <dgm:pt modelId="{0DB7D6C2-8353-4979-B823-18FE1882BDD1}" type="parTrans" cxnId="{2A9BFF33-5AF7-42F6-ADB1-1D686AC26155}">
      <dgm:prSet/>
      <dgm:spPr/>
      <dgm:t>
        <a:bodyPr/>
        <a:lstStyle/>
        <a:p>
          <a:endParaRPr lang="en-US"/>
        </a:p>
      </dgm:t>
    </dgm:pt>
    <dgm:pt modelId="{9E916B83-9624-482D-AD61-47EB3DEBA158}" type="sibTrans" cxnId="{2A9BFF33-5AF7-42F6-ADB1-1D686AC26155}">
      <dgm:prSet/>
      <dgm:spPr/>
      <dgm:t>
        <a:bodyPr/>
        <a:lstStyle/>
        <a:p>
          <a:endParaRPr lang="en-US"/>
        </a:p>
      </dgm:t>
    </dgm:pt>
    <dgm:pt modelId="{D1EC85A2-E7FC-4A23-92A6-A577D1057CA3}">
      <dgm:prSet phldrT="[Text]"/>
      <dgm:spPr/>
      <dgm:t>
        <a:bodyPr/>
        <a:lstStyle/>
        <a:p>
          <a:r>
            <a:rPr lang="en-US" b="1" dirty="0"/>
            <a:t>OUTCOME</a:t>
          </a:r>
        </a:p>
      </dgm:t>
    </dgm:pt>
    <dgm:pt modelId="{3A0FD7F4-0F1F-44EB-A2D9-4C50DD8B5B68}" type="parTrans" cxnId="{83DBA307-BA12-4409-807B-9FED4798487C}">
      <dgm:prSet/>
      <dgm:spPr/>
      <dgm:t>
        <a:bodyPr/>
        <a:lstStyle/>
        <a:p>
          <a:endParaRPr lang="en-US"/>
        </a:p>
      </dgm:t>
    </dgm:pt>
    <dgm:pt modelId="{9A00B982-534A-4DF1-BED1-85FC7FE57F7A}" type="sibTrans" cxnId="{83DBA307-BA12-4409-807B-9FED4798487C}">
      <dgm:prSet/>
      <dgm:spPr/>
      <dgm:t>
        <a:bodyPr/>
        <a:lstStyle/>
        <a:p>
          <a:endParaRPr lang="en-US"/>
        </a:p>
      </dgm:t>
    </dgm:pt>
    <dgm:pt modelId="{FBCB20A2-4F31-4E20-B108-AB33F6229456}">
      <dgm:prSet phldrT="[Text]" custT="1"/>
      <dgm:spPr/>
      <dgm:t>
        <a:bodyPr/>
        <a:lstStyle/>
        <a:p>
          <a:r>
            <a:rPr lang="en-US" sz="2600" dirty="0"/>
            <a:t>What is my desired outcome?</a:t>
          </a:r>
        </a:p>
      </dgm:t>
    </dgm:pt>
    <dgm:pt modelId="{72B5AA0F-FB15-4397-97B4-B5E618BFD454}" type="parTrans" cxnId="{2A6E36A1-5EBB-4045-9108-84F12BD9E66D}">
      <dgm:prSet/>
      <dgm:spPr/>
      <dgm:t>
        <a:bodyPr/>
        <a:lstStyle/>
        <a:p>
          <a:endParaRPr lang="en-US"/>
        </a:p>
      </dgm:t>
    </dgm:pt>
    <dgm:pt modelId="{53B8F210-8685-49D9-98E2-2B2C58EADEBA}" type="sibTrans" cxnId="{2A6E36A1-5EBB-4045-9108-84F12BD9E66D}">
      <dgm:prSet/>
      <dgm:spPr/>
      <dgm:t>
        <a:bodyPr/>
        <a:lstStyle/>
        <a:p>
          <a:endParaRPr lang="en-US"/>
        </a:p>
      </dgm:t>
    </dgm:pt>
    <dgm:pt modelId="{377A4ACB-8B20-45E8-9E83-1CB04D9463C0}">
      <dgm:prSet phldrT="[Text]" custT="1"/>
      <dgm:spPr/>
      <dgm:t>
        <a:bodyPr/>
        <a:lstStyle/>
        <a:p>
          <a:r>
            <a:rPr lang="en-US" sz="2600" dirty="0"/>
            <a:t>What </a:t>
          </a:r>
          <a:r>
            <a:rPr lang="en-US" sz="2600" b="1" dirty="0"/>
            <a:t>don’t</a:t>
          </a:r>
          <a:r>
            <a:rPr lang="en-US" sz="2600" dirty="0"/>
            <a:t> I want to happen?</a:t>
          </a:r>
        </a:p>
      </dgm:t>
    </dgm:pt>
    <dgm:pt modelId="{6E4D5A83-6DBD-444F-BB72-7AEA101C1D4C}" type="parTrans" cxnId="{7A1CC8C3-E391-44EA-86D2-82E5E11F9ECA}">
      <dgm:prSet/>
      <dgm:spPr/>
      <dgm:t>
        <a:bodyPr/>
        <a:lstStyle/>
        <a:p>
          <a:endParaRPr lang="en-US"/>
        </a:p>
      </dgm:t>
    </dgm:pt>
    <dgm:pt modelId="{37C462D6-E57F-48E0-A36F-2194F95D08A2}" type="sibTrans" cxnId="{7A1CC8C3-E391-44EA-86D2-82E5E11F9ECA}">
      <dgm:prSet/>
      <dgm:spPr/>
      <dgm:t>
        <a:bodyPr/>
        <a:lstStyle/>
        <a:p>
          <a:endParaRPr lang="en-US"/>
        </a:p>
      </dgm:t>
    </dgm:pt>
    <dgm:pt modelId="{2237F3D5-0BB2-4194-85A5-AD24C571B170}">
      <dgm:prSet phldrT="[Text]"/>
      <dgm:spPr/>
      <dgm:t>
        <a:bodyPr/>
        <a:lstStyle/>
        <a:p>
          <a:r>
            <a:rPr lang="en-US" b="1" dirty="0"/>
            <a:t>IMPACT</a:t>
          </a:r>
        </a:p>
      </dgm:t>
    </dgm:pt>
    <dgm:pt modelId="{D65B027E-4C41-4948-AE4B-ECE34541AE0E}" type="parTrans" cxnId="{CF3B8C8C-5F26-4A92-B8BD-3FF9CA891490}">
      <dgm:prSet/>
      <dgm:spPr/>
      <dgm:t>
        <a:bodyPr/>
        <a:lstStyle/>
        <a:p>
          <a:endParaRPr lang="en-US"/>
        </a:p>
      </dgm:t>
    </dgm:pt>
    <dgm:pt modelId="{388B667F-45C5-47BB-AF1E-60549FE72235}" type="sibTrans" cxnId="{CF3B8C8C-5F26-4A92-B8BD-3FF9CA891490}">
      <dgm:prSet/>
      <dgm:spPr/>
      <dgm:t>
        <a:bodyPr/>
        <a:lstStyle/>
        <a:p>
          <a:endParaRPr lang="en-US"/>
        </a:p>
      </dgm:t>
    </dgm:pt>
    <dgm:pt modelId="{134FB087-CC6F-41BA-8E2D-6200F0D049B3}">
      <dgm:prSet phldrT="[Text]" custT="1"/>
      <dgm:spPr/>
      <dgm:t>
        <a:bodyPr/>
        <a:lstStyle/>
        <a:p>
          <a:r>
            <a:rPr lang="en-US" sz="2600" dirty="0"/>
            <a:t>Positive</a:t>
          </a:r>
        </a:p>
      </dgm:t>
    </dgm:pt>
    <dgm:pt modelId="{809F566D-0A5F-4AC0-BE50-12AC54290166}" type="parTrans" cxnId="{24078427-2300-4C68-B91D-FBFE1F4CF8B5}">
      <dgm:prSet/>
      <dgm:spPr/>
      <dgm:t>
        <a:bodyPr/>
        <a:lstStyle/>
        <a:p>
          <a:endParaRPr lang="en-US"/>
        </a:p>
      </dgm:t>
    </dgm:pt>
    <dgm:pt modelId="{0EDD5F8E-F62B-4CC5-B39C-3791F51B24B7}" type="sibTrans" cxnId="{24078427-2300-4C68-B91D-FBFE1F4CF8B5}">
      <dgm:prSet/>
      <dgm:spPr/>
      <dgm:t>
        <a:bodyPr/>
        <a:lstStyle/>
        <a:p>
          <a:endParaRPr lang="en-US"/>
        </a:p>
      </dgm:t>
    </dgm:pt>
    <dgm:pt modelId="{AB128288-4045-4118-83A7-79820E7E991F}">
      <dgm:prSet phldrT="[Text]" custT="1"/>
      <dgm:spPr/>
      <dgm:t>
        <a:bodyPr/>
        <a:lstStyle/>
        <a:p>
          <a:r>
            <a:rPr lang="en-US" sz="2600" dirty="0"/>
            <a:t>Negative</a:t>
          </a:r>
        </a:p>
      </dgm:t>
    </dgm:pt>
    <dgm:pt modelId="{EB8490F1-3EA0-4DE5-9949-1CF98CD88781}" type="parTrans" cxnId="{66FD0936-1EC9-4B66-89D1-298006E6F406}">
      <dgm:prSet/>
      <dgm:spPr/>
      <dgm:t>
        <a:bodyPr/>
        <a:lstStyle/>
        <a:p>
          <a:endParaRPr lang="en-US"/>
        </a:p>
      </dgm:t>
    </dgm:pt>
    <dgm:pt modelId="{252512D3-99AF-480C-A1D2-83D0F59B125F}" type="sibTrans" cxnId="{66FD0936-1EC9-4B66-89D1-298006E6F406}">
      <dgm:prSet/>
      <dgm:spPr/>
      <dgm:t>
        <a:bodyPr/>
        <a:lstStyle/>
        <a:p>
          <a:endParaRPr lang="en-US"/>
        </a:p>
      </dgm:t>
    </dgm:pt>
    <dgm:pt modelId="{BC0DA67A-4E3C-4C7F-BFC6-85F9250EC0A7}" type="pres">
      <dgm:prSet presAssocID="{DB6AA316-9577-4A0F-8FFD-95AC8B6042C7}" presName="Name0" presStyleCnt="0">
        <dgm:presLayoutVars>
          <dgm:dir/>
          <dgm:animLvl val="lvl"/>
          <dgm:resizeHandles val="exact"/>
        </dgm:presLayoutVars>
      </dgm:prSet>
      <dgm:spPr/>
    </dgm:pt>
    <dgm:pt modelId="{5DD4F70E-912F-402B-94B4-6EEAA365691E}" type="pres">
      <dgm:prSet presAssocID="{2237F3D5-0BB2-4194-85A5-AD24C571B170}" presName="boxAndChildren" presStyleCnt="0"/>
      <dgm:spPr/>
    </dgm:pt>
    <dgm:pt modelId="{5349AD1E-E3AE-4FF1-947B-08D68BA2A4B0}" type="pres">
      <dgm:prSet presAssocID="{2237F3D5-0BB2-4194-85A5-AD24C571B170}" presName="parentTextBox" presStyleLbl="alignNode1" presStyleIdx="0" presStyleCnt="3"/>
      <dgm:spPr/>
    </dgm:pt>
    <dgm:pt modelId="{047D9B85-1145-423D-898C-58DE875D5A33}" type="pres">
      <dgm:prSet presAssocID="{2237F3D5-0BB2-4194-85A5-AD24C571B170}" presName="descendantBox" presStyleLbl="bgAccFollowNode1" presStyleIdx="0" presStyleCnt="3"/>
      <dgm:spPr/>
    </dgm:pt>
    <dgm:pt modelId="{C0E72AF7-DCC1-452D-AD93-B09464AC845B}" type="pres">
      <dgm:prSet presAssocID="{9A00B982-534A-4DF1-BED1-85FC7FE57F7A}" presName="sp" presStyleCnt="0"/>
      <dgm:spPr/>
    </dgm:pt>
    <dgm:pt modelId="{5588E6E4-AF49-48DC-80E0-0B416D7A1C23}" type="pres">
      <dgm:prSet presAssocID="{D1EC85A2-E7FC-4A23-92A6-A577D1057CA3}" presName="arrowAndChildren" presStyleCnt="0"/>
      <dgm:spPr/>
    </dgm:pt>
    <dgm:pt modelId="{37C66F49-D099-4982-AC4A-AA22EBF2D46F}" type="pres">
      <dgm:prSet presAssocID="{D1EC85A2-E7FC-4A23-92A6-A577D1057CA3}" presName="parentTextArrow" presStyleLbl="node1" presStyleIdx="0" presStyleCnt="0"/>
      <dgm:spPr/>
    </dgm:pt>
    <dgm:pt modelId="{CD660CBC-6E93-4DBE-A5DB-4786473804F2}" type="pres">
      <dgm:prSet presAssocID="{D1EC85A2-E7FC-4A23-92A6-A577D1057CA3}" presName="arrow" presStyleLbl="alignNode1" presStyleIdx="1" presStyleCnt="3"/>
      <dgm:spPr/>
    </dgm:pt>
    <dgm:pt modelId="{5C963726-50EE-45E3-AC41-95E414FE6D54}" type="pres">
      <dgm:prSet presAssocID="{D1EC85A2-E7FC-4A23-92A6-A577D1057CA3}" presName="descendantArrow" presStyleLbl="bgAccFollowNode1" presStyleIdx="1" presStyleCnt="3"/>
      <dgm:spPr/>
    </dgm:pt>
    <dgm:pt modelId="{BCF3D6D0-6377-4160-8B8C-03AB9096702B}" type="pres">
      <dgm:prSet presAssocID="{18090502-E699-40CA-AAE2-E67D057B701B}" presName="sp" presStyleCnt="0"/>
      <dgm:spPr/>
    </dgm:pt>
    <dgm:pt modelId="{7C12F59E-4707-4CBC-A8C9-145228A558F5}" type="pres">
      <dgm:prSet presAssocID="{80DF52E9-30A5-41E6-8733-5344957A7C26}" presName="arrowAndChildren" presStyleCnt="0"/>
      <dgm:spPr/>
    </dgm:pt>
    <dgm:pt modelId="{68369365-A727-49A4-B85F-615921FFFB3A}" type="pres">
      <dgm:prSet presAssocID="{80DF52E9-30A5-41E6-8733-5344957A7C26}" presName="parentTextArrow" presStyleLbl="node1" presStyleIdx="0" presStyleCnt="0"/>
      <dgm:spPr/>
    </dgm:pt>
    <dgm:pt modelId="{37482511-0674-49F3-8380-EE7F199B40EA}" type="pres">
      <dgm:prSet presAssocID="{80DF52E9-30A5-41E6-8733-5344957A7C26}" presName="arrow" presStyleLbl="alignNode1" presStyleIdx="2" presStyleCnt="3"/>
      <dgm:spPr/>
    </dgm:pt>
    <dgm:pt modelId="{F22F7E77-022B-4A2D-8CF6-0AE200F277F9}" type="pres">
      <dgm:prSet presAssocID="{80DF52E9-30A5-41E6-8733-5344957A7C26}" presName="descendantArrow" presStyleLbl="bgAccFollowNode1" presStyleIdx="2" presStyleCnt="3"/>
      <dgm:spPr/>
    </dgm:pt>
  </dgm:ptLst>
  <dgm:cxnLst>
    <dgm:cxn modelId="{83DBA307-BA12-4409-807B-9FED4798487C}" srcId="{DB6AA316-9577-4A0F-8FFD-95AC8B6042C7}" destId="{D1EC85A2-E7FC-4A23-92A6-A577D1057CA3}" srcOrd="1" destOrd="0" parTransId="{3A0FD7F4-0F1F-44EB-A2D9-4C50DD8B5B68}" sibTransId="{9A00B982-534A-4DF1-BED1-85FC7FE57F7A}"/>
    <dgm:cxn modelId="{24078427-2300-4C68-B91D-FBFE1F4CF8B5}" srcId="{2237F3D5-0BB2-4194-85A5-AD24C571B170}" destId="{134FB087-CC6F-41BA-8E2D-6200F0D049B3}" srcOrd="0" destOrd="0" parTransId="{809F566D-0A5F-4AC0-BE50-12AC54290166}" sibTransId="{0EDD5F8E-F62B-4CC5-B39C-3791F51B24B7}"/>
    <dgm:cxn modelId="{28E10C2C-E1E9-497A-8257-B8844265E5FA}" type="presOf" srcId="{AB128288-4045-4118-83A7-79820E7E991F}" destId="{047D9B85-1145-423D-898C-58DE875D5A33}" srcOrd="0" destOrd="1" presId="urn:microsoft.com/office/officeart/2016/7/layout/VerticalDownArrowProcess"/>
    <dgm:cxn modelId="{2A9BFF33-5AF7-42F6-ADB1-1D686AC26155}" srcId="{80DF52E9-30A5-41E6-8733-5344957A7C26}" destId="{AC3DEFC4-9FB0-4F71-8C0E-281487312B60}" srcOrd="0" destOrd="0" parTransId="{0DB7D6C2-8353-4979-B823-18FE1882BDD1}" sibTransId="{9E916B83-9624-482D-AD61-47EB3DEBA158}"/>
    <dgm:cxn modelId="{66FD0936-1EC9-4B66-89D1-298006E6F406}" srcId="{2237F3D5-0BB2-4194-85A5-AD24C571B170}" destId="{AB128288-4045-4118-83A7-79820E7E991F}" srcOrd="1" destOrd="0" parTransId="{EB8490F1-3EA0-4DE5-9949-1CF98CD88781}" sibTransId="{252512D3-99AF-480C-A1D2-83D0F59B125F}"/>
    <dgm:cxn modelId="{4E1A3760-EED5-4370-80C6-76743D733FC6}" type="presOf" srcId="{377A4ACB-8B20-45E8-9E83-1CB04D9463C0}" destId="{5C963726-50EE-45E3-AC41-95E414FE6D54}" srcOrd="0" destOrd="1" presId="urn:microsoft.com/office/officeart/2016/7/layout/VerticalDownArrowProcess"/>
    <dgm:cxn modelId="{CF7B6851-2A03-49F6-A61A-3780B5B036E2}" type="presOf" srcId="{FBCB20A2-4F31-4E20-B108-AB33F6229456}" destId="{5C963726-50EE-45E3-AC41-95E414FE6D54}" srcOrd="0" destOrd="0" presId="urn:microsoft.com/office/officeart/2016/7/layout/VerticalDownArrowProcess"/>
    <dgm:cxn modelId="{890F1452-BC42-40CB-B365-E3561D8C2831}" type="presOf" srcId="{134FB087-CC6F-41BA-8E2D-6200F0D049B3}" destId="{047D9B85-1145-423D-898C-58DE875D5A33}" srcOrd="0" destOrd="0" presId="urn:microsoft.com/office/officeart/2016/7/layout/VerticalDownArrowProcess"/>
    <dgm:cxn modelId="{46362854-9419-49BD-B860-257FBA69AC8B}" srcId="{DB6AA316-9577-4A0F-8FFD-95AC8B6042C7}" destId="{80DF52E9-30A5-41E6-8733-5344957A7C26}" srcOrd="0" destOrd="0" parTransId="{B63B85BF-47B5-4FF3-B7E2-2FA6F3A87832}" sibTransId="{18090502-E699-40CA-AAE2-E67D057B701B}"/>
    <dgm:cxn modelId="{F5DF6F74-A94D-4DA2-98DF-2784E562CC17}" type="presOf" srcId="{AC3DEFC4-9FB0-4F71-8C0E-281487312B60}" destId="{F22F7E77-022B-4A2D-8CF6-0AE200F277F9}" srcOrd="0" destOrd="0" presId="urn:microsoft.com/office/officeart/2016/7/layout/VerticalDownArrowProcess"/>
    <dgm:cxn modelId="{CF3B8C8C-5F26-4A92-B8BD-3FF9CA891490}" srcId="{DB6AA316-9577-4A0F-8FFD-95AC8B6042C7}" destId="{2237F3D5-0BB2-4194-85A5-AD24C571B170}" srcOrd="2" destOrd="0" parTransId="{D65B027E-4C41-4948-AE4B-ECE34541AE0E}" sibTransId="{388B667F-45C5-47BB-AF1E-60549FE72235}"/>
    <dgm:cxn modelId="{DE19C692-0173-4750-87EB-05F7DED7C807}" type="presOf" srcId="{DB6AA316-9577-4A0F-8FFD-95AC8B6042C7}" destId="{BC0DA67A-4E3C-4C7F-BFC6-85F9250EC0A7}" srcOrd="0" destOrd="0" presId="urn:microsoft.com/office/officeart/2016/7/layout/VerticalDownArrowProcess"/>
    <dgm:cxn modelId="{2A6E36A1-5EBB-4045-9108-84F12BD9E66D}" srcId="{D1EC85A2-E7FC-4A23-92A6-A577D1057CA3}" destId="{FBCB20A2-4F31-4E20-B108-AB33F6229456}" srcOrd="0" destOrd="0" parTransId="{72B5AA0F-FB15-4397-97B4-B5E618BFD454}" sibTransId="{53B8F210-8685-49D9-98E2-2B2C58EADEBA}"/>
    <dgm:cxn modelId="{C8B826B2-885D-4A10-A7C2-9A82D797A8D1}" type="presOf" srcId="{D1EC85A2-E7FC-4A23-92A6-A577D1057CA3}" destId="{37C66F49-D099-4982-AC4A-AA22EBF2D46F}" srcOrd="0" destOrd="0" presId="urn:microsoft.com/office/officeart/2016/7/layout/VerticalDownArrowProcess"/>
    <dgm:cxn modelId="{7A1CC8C3-E391-44EA-86D2-82E5E11F9ECA}" srcId="{D1EC85A2-E7FC-4A23-92A6-A577D1057CA3}" destId="{377A4ACB-8B20-45E8-9E83-1CB04D9463C0}" srcOrd="1" destOrd="0" parTransId="{6E4D5A83-6DBD-444F-BB72-7AEA101C1D4C}" sibTransId="{37C462D6-E57F-48E0-A36F-2194F95D08A2}"/>
    <dgm:cxn modelId="{D5AEF3CE-1017-4672-8DC3-4650247CCC8C}" type="presOf" srcId="{D1EC85A2-E7FC-4A23-92A6-A577D1057CA3}" destId="{CD660CBC-6E93-4DBE-A5DB-4786473804F2}" srcOrd="1" destOrd="0" presId="urn:microsoft.com/office/officeart/2016/7/layout/VerticalDownArrowProcess"/>
    <dgm:cxn modelId="{8B75BBDD-88B4-4200-BBE2-976C64500425}" type="presOf" srcId="{2237F3D5-0BB2-4194-85A5-AD24C571B170}" destId="{5349AD1E-E3AE-4FF1-947B-08D68BA2A4B0}" srcOrd="0" destOrd="0" presId="urn:microsoft.com/office/officeart/2016/7/layout/VerticalDownArrowProcess"/>
    <dgm:cxn modelId="{5C81C3EF-0E5D-47F1-AA85-99356C80536D}" type="presOf" srcId="{80DF52E9-30A5-41E6-8733-5344957A7C26}" destId="{68369365-A727-49A4-B85F-615921FFFB3A}" srcOrd="0" destOrd="0" presId="urn:microsoft.com/office/officeart/2016/7/layout/VerticalDownArrowProcess"/>
    <dgm:cxn modelId="{EA2EBBFA-B946-45C9-8335-EC259F0F0A91}" type="presOf" srcId="{80DF52E9-30A5-41E6-8733-5344957A7C26}" destId="{37482511-0674-49F3-8380-EE7F199B40EA}" srcOrd="1" destOrd="0" presId="urn:microsoft.com/office/officeart/2016/7/layout/VerticalDownArrowProcess"/>
    <dgm:cxn modelId="{087CA454-04A2-40BC-B86D-AE923ADE5F07}" type="presParOf" srcId="{BC0DA67A-4E3C-4C7F-BFC6-85F9250EC0A7}" destId="{5DD4F70E-912F-402B-94B4-6EEAA365691E}" srcOrd="0" destOrd="0" presId="urn:microsoft.com/office/officeart/2016/7/layout/VerticalDownArrowProcess"/>
    <dgm:cxn modelId="{403D2329-79A5-45A4-A011-36E31625EF81}" type="presParOf" srcId="{5DD4F70E-912F-402B-94B4-6EEAA365691E}" destId="{5349AD1E-E3AE-4FF1-947B-08D68BA2A4B0}" srcOrd="0" destOrd="0" presId="urn:microsoft.com/office/officeart/2016/7/layout/VerticalDownArrowProcess"/>
    <dgm:cxn modelId="{FD728965-058A-49FC-A114-514530D9A0AD}" type="presParOf" srcId="{5DD4F70E-912F-402B-94B4-6EEAA365691E}" destId="{047D9B85-1145-423D-898C-58DE875D5A33}" srcOrd="1" destOrd="0" presId="urn:microsoft.com/office/officeart/2016/7/layout/VerticalDownArrowProcess"/>
    <dgm:cxn modelId="{0A1C629E-7A86-4FFB-9ADD-792885CFBF47}" type="presParOf" srcId="{BC0DA67A-4E3C-4C7F-BFC6-85F9250EC0A7}" destId="{C0E72AF7-DCC1-452D-AD93-B09464AC845B}" srcOrd="1" destOrd="0" presId="urn:microsoft.com/office/officeart/2016/7/layout/VerticalDownArrowProcess"/>
    <dgm:cxn modelId="{C7E0679A-A65A-4CA8-91E7-A5A49D2FDB61}" type="presParOf" srcId="{BC0DA67A-4E3C-4C7F-BFC6-85F9250EC0A7}" destId="{5588E6E4-AF49-48DC-80E0-0B416D7A1C23}" srcOrd="2" destOrd="0" presId="urn:microsoft.com/office/officeart/2016/7/layout/VerticalDownArrowProcess"/>
    <dgm:cxn modelId="{3C72502A-4F34-4A1A-95C4-838E1C2DC40A}" type="presParOf" srcId="{5588E6E4-AF49-48DC-80E0-0B416D7A1C23}" destId="{37C66F49-D099-4982-AC4A-AA22EBF2D46F}" srcOrd="0" destOrd="0" presId="urn:microsoft.com/office/officeart/2016/7/layout/VerticalDownArrowProcess"/>
    <dgm:cxn modelId="{D5BF4CE0-7EBA-42DC-8E4E-FB815A3D6505}" type="presParOf" srcId="{5588E6E4-AF49-48DC-80E0-0B416D7A1C23}" destId="{CD660CBC-6E93-4DBE-A5DB-4786473804F2}" srcOrd="1" destOrd="0" presId="urn:microsoft.com/office/officeart/2016/7/layout/VerticalDownArrowProcess"/>
    <dgm:cxn modelId="{9E5DA1CC-C888-45C2-B230-440271BAB5C5}" type="presParOf" srcId="{5588E6E4-AF49-48DC-80E0-0B416D7A1C23}" destId="{5C963726-50EE-45E3-AC41-95E414FE6D54}" srcOrd="2" destOrd="0" presId="urn:microsoft.com/office/officeart/2016/7/layout/VerticalDownArrowProcess"/>
    <dgm:cxn modelId="{F00198AE-A607-49F1-B0F9-E244EC20881F}" type="presParOf" srcId="{BC0DA67A-4E3C-4C7F-BFC6-85F9250EC0A7}" destId="{BCF3D6D0-6377-4160-8B8C-03AB9096702B}" srcOrd="3" destOrd="0" presId="urn:microsoft.com/office/officeart/2016/7/layout/VerticalDownArrowProcess"/>
    <dgm:cxn modelId="{9790F6D4-ABF4-47C7-A970-D7A8998DAF75}" type="presParOf" srcId="{BC0DA67A-4E3C-4C7F-BFC6-85F9250EC0A7}" destId="{7C12F59E-4707-4CBC-A8C9-145228A558F5}" srcOrd="4" destOrd="0" presId="urn:microsoft.com/office/officeart/2016/7/layout/VerticalDownArrowProcess"/>
    <dgm:cxn modelId="{76696219-0A75-4C1B-89CE-F31B366D26DE}" type="presParOf" srcId="{7C12F59E-4707-4CBC-A8C9-145228A558F5}" destId="{68369365-A727-49A4-B85F-615921FFFB3A}" srcOrd="0" destOrd="0" presId="urn:microsoft.com/office/officeart/2016/7/layout/VerticalDownArrowProcess"/>
    <dgm:cxn modelId="{DDEBA752-0952-44AE-BCC5-64434CDAC723}" type="presParOf" srcId="{7C12F59E-4707-4CBC-A8C9-145228A558F5}" destId="{37482511-0674-49F3-8380-EE7F199B40EA}" srcOrd="1" destOrd="0" presId="urn:microsoft.com/office/officeart/2016/7/layout/VerticalDownArrowProcess"/>
    <dgm:cxn modelId="{B07B2AA4-865A-48FC-BB81-3E465DAB801B}" type="presParOf" srcId="{7C12F59E-4707-4CBC-A8C9-145228A558F5}" destId="{F22F7E77-022B-4A2D-8CF6-0AE200F277F9}"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AE366D-FF3C-4454-8DA9-D1ECE5EB0E4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6B52FF5-341A-4101-AC4C-61EA0610F12C}">
      <dgm:prSet phldrT="[Text]"/>
      <dgm:spPr/>
      <dgm:t>
        <a:bodyPr/>
        <a:lstStyle/>
        <a:p>
          <a:r>
            <a:rPr lang="en-US" dirty="0"/>
            <a:t>Listen to Learn</a:t>
          </a:r>
        </a:p>
      </dgm:t>
    </dgm:pt>
    <dgm:pt modelId="{485648D1-7BAF-475A-87E2-4E70FC1E36B7}" type="parTrans" cxnId="{F0F53BB9-5E6C-4DD7-A92C-3E99604AA8E4}">
      <dgm:prSet/>
      <dgm:spPr/>
      <dgm:t>
        <a:bodyPr/>
        <a:lstStyle/>
        <a:p>
          <a:endParaRPr lang="en-US"/>
        </a:p>
      </dgm:t>
    </dgm:pt>
    <dgm:pt modelId="{E456DB09-BC12-4ABD-A746-B37CF5CE478E}" type="sibTrans" cxnId="{F0F53BB9-5E6C-4DD7-A92C-3E99604AA8E4}">
      <dgm:prSet/>
      <dgm:spPr/>
      <dgm:t>
        <a:bodyPr/>
        <a:lstStyle/>
        <a:p>
          <a:endParaRPr lang="en-US"/>
        </a:p>
      </dgm:t>
    </dgm:pt>
    <dgm:pt modelId="{B3E90019-1DCE-48D1-820E-60D71CA1F8B7}">
      <dgm:prSet phldrT="[Text]"/>
      <dgm:spPr/>
      <dgm:t>
        <a:bodyPr/>
        <a:lstStyle/>
        <a:p>
          <a:r>
            <a:rPr lang="en-US" dirty="0"/>
            <a:t>Listen to Understand</a:t>
          </a:r>
        </a:p>
      </dgm:t>
    </dgm:pt>
    <dgm:pt modelId="{12A46A9C-5B63-44E7-B5A3-C93B08BF8F58}" type="parTrans" cxnId="{E9048EF4-95C7-42F7-95D3-FC9516ABA4F5}">
      <dgm:prSet/>
      <dgm:spPr/>
      <dgm:t>
        <a:bodyPr/>
        <a:lstStyle/>
        <a:p>
          <a:endParaRPr lang="en-US"/>
        </a:p>
      </dgm:t>
    </dgm:pt>
    <dgm:pt modelId="{D4B6EB70-DEEC-4E72-9230-E2E2ADFC506B}" type="sibTrans" cxnId="{E9048EF4-95C7-42F7-95D3-FC9516ABA4F5}">
      <dgm:prSet/>
      <dgm:spPr/>
      <dgm:t>
        <a:bodyPr/>
        <a:lstStyle/>
        <a:p>
          <a:endParaRPr lang="en-US"/>
        </a:p>
      </dgm:t>
    </dgm:pt>
    <dgm:pt modelId="{DCFD399B-1EAB-46DB-855E-66BAC5C968D3}">
      <dgm:prSet phldrT="[Text]"/>
      <dgm:spPr/>
      <dgm:t>
        <a:bodyPr/>
        <a:lstStyle/>
        <a:p>
          <a:r>
            <a:rPr lang="en-US" dirty="0"/>
            <a:t>Listening to Empathize</a:t>
          </a:r>
        </a:p>
      </dgm:t>
    </dgm:pt>
    <dgm:pt modelId="{15E8272B-B896-49E5-85AC-EE1B18869573}" type="parTrans" cxnId="{E4E98D70-C3CC-4BA6-A387-5A949D54FA2E}">
      <dgm:prSet/>
      <dgm:spPr/>
      <dgm:t>
        <a:bodyPr/>
        <a:lstStyle/>
        <a:p>
          <a:endParaRPr lang="en-US"/>
        </a:p>
      </dgm:t>
    </dgm:pt>
    <dgm:pt modelId="{7141F9EF-23F7-4F9C-B622-8B98B1033B23}" type="sibTrans" cxnId="{E4E98D70-C3CC-4BA6-A387-5A949D54FA2E}">
      <dgm:prSet/>
      <dgm:spPr/>
      <dgm:t>
        <a:bodyPr/>
        <a:lstStyle/>
        <a:p>
          <a:endParaRPr lang="en-US"/>
        </a:p>
      </dgm:t>
    </dgm:pt>
    <dgm:pt modelId="{606E0193-4DAD-4C3B-A89A-2877704EDC05}" type="pres">
      <dgm:prSet presAssocID="{80AE366D-FF3C-4454-8DA9-D1ECE5EB0E41}" presName="linear" presStyleCnt="0">
        <dgm:presLayoutVars>
          <dgm:animLvl val="lvl"/>
          <dgm:resizeHandles val="exact"/>
        </dgm:presLayoutVars>
      </dgm:prSet>
      <dgm:spPr/>
    </dgm:pt>
    <dgm:pt modelId="{2FE808B1-90F1-46E2-B187-091142171FC7}" type="pres">
      <dgm:prSet presAssocID="{86B52FF5-341A-4101-AC4C-61EA0610F12C}" presName="parentText" presStyleLbl="node1" presStyleIdx="0" presStyleCnt="3">
        <dgm:presLayoutVars>
          <dgm:chMax val="0"/>
          <dgm:bulletEnabled val="1"/>
        </dgm:presLayoutVars>
      </dgm:prSet>
      <dgm:spPr/>
    </dgm:pt>
    <dgm:pt modelId="{43D0F0DA-1232-49FA-9761-43F80AB04026}" type="pres">
      <dgm:prSet presAssocID="{E456DB09-BC12-4ABD-A746-B37CF5CE478E}" presName="spacer" presStyleCnt="0"/>
      <dgm:spPr/>
    </dgm:pt>
    <dgm:pt modelId="{4CED591C-D845-4D4C-B547-0B09D56C7C39}" type="pres">
      <dgm:prSet presAssocID="{B3E90019-1DCE-48D1-820E-60D71CA1F8B7}" presName="parentText" presStyleLbl="node1" presStyleIdx="1" presStyleCnt="3">
        <dgm:presLayoutVars>
          <dgm:chMax val="0"/>
          <dgm:bulletEnabled val="1"/>
        </dgm:presLayoutVars>
      </dgm:prSet>
      <dgm:spPr/>
    </dgm:pt>
    <dgm:pt modelId="{6B03979B-3576-4208-BCB2-AFE20B42EDC2}" type="pres">
      <dgm:prSet presAssocID="{D4B6EB70-DEEC-4E72-9230-E2E2ADFC506B}" presName="spacer" presStyleCnt="0"/>
      <dgm:spPr/>
    </dgm:pt>
    <dgm:pt modelId="{0B9867FE-EFFF-4E70-93DA-98504321BB22}" type="pres">
      <dgm:prSet presAssocID="{DCFD399B-1EAB-46DB-855E-66BAC5C968D3}" presName="parentText" presStyleLbl="node1" presStyleIdx="2" presStyleCnt="3">
        <dgm:presLayoutVars>
          <dgm:chMax val="0"/>
          <dgm:bulletEnabled val="1"/>
        </dgm:presLayoutVars>
      </dgm:prSet>
      <dgm:spPr/>
    </dgm:pt>
  </dgm:ptLst>
  <dgm:cxnLst>
    <dgm:cxn modelId="{DFFCB41E-DA0F-4D03-A181-20D80CAFF605}" type="presOf" srcId="{86B52FF5-341A-4101-AC4C-61EA0610F12C}" destId="{2FE808B1-90F1-46E2-B187-091142171FC7}" srcOrd="0" destOrd="0" presId="urn:microsoft.com/office/officeart/2005/8/layout/vList2"/>
    <dgm:cxn modelId="{52918C29-0247-4F33-A425-EF0047E4AC49}" type="presOf" srcId="{DCFD399B-1EAB-46DB-855E-66BAC5C968D3}" destId="{0B9867FE-EFFF-4E70-93DA-98504321BB22}" srcOrd="0" destOrd="0" presId="urn:microsoft.com/office/officeart/2005/8/layout/vList2"/>
    <dgm:cxn modelId="{E4E98D70-C3CC-4BA6-A387-5A949D54FA2E}" srcId="{80AE366D-FF3C-4454-8DA9-D1ECE5EB0E41}" destId="{DCFD399B-1EAB-46DB-855E-66BAC5C968D3}" srcOrd="2" destOrd="0" parTransId="{15E8272B-B896-49E5-85AC-EE1B18869573}" sibTransId="{7141F9EF-23F7-4F9C-B622-8B98B1033B23}"/>
    <dgm:cxn modelId="{6AA89888-483D-4614-B22F-1F3B4D4B5959}" type="presOf" srcId="{80AE366D-FF3C-4454-8DA9-D1ECE5EB0E41}" destId="{606E0193-4DAD-4C3B-A89A-2877704EDC05}" srcOrd="0" destOrd="0" presId="urn:microsoft.com/office/officeart/2005/8/layout/vList2"/>
    <dgm:cxn modelId="{8511ABA4-D4EC-47C7-B21E-56395634319C}" type="presOf" srcId="{B3E90019-1DCE-48D1-820E-60D71CA1F8B7}" destId="{4CED591C-D845-4D4C-B547-0B09D56C7C39}" srcOrd="0" destOrd="0" presId="urn:microsoft.com/office/officeart/2005/8/layout/vList2"/>
    <dgm:cxn modelId="{F0F53BB9-5E6C-4DD7-A92C-3E99604AA8E4}" srcId="{80AE366D-FF3C-4454-8DA9-D1ECE5EB0E41}" destId="{86B52FF5-341A-4101-AC4C-61EA0610F12C}" srcOrd="0" destOrd="0" parTransId="{485648D1-7BAF-475A-87E2-4E70FC1E36B7}" sibTransId="{E456DB09-BC12-4ABD-A746-B37CF5CE478E}"/>
    <dgm:cxn modelId="{E9048EF4-95C7-42F7-95D3-FC9516ABA4F5}" srcId="{80AE366D-FF3C-4454-8DA9-D1ECE5EB0E41}" destId="{B3E90019-1DCE-48D1-820E-60D71CA1F8B7}" srcOrd="1" destOrd="0" parTransId="{12A46A9C-5B63-44E7-B5A3-C93B08BF8F58}" sibTransId="{D4B6EB70-DEEC-4E72-9230-E2E2ADFC506B}"/>
    <dgm:cxn modelId="{152B91BC-5940-4712-9A61-853442BCCC4F}" type="presParOf" srcId="{606E0193-4DAD-4C3B-A89A-2877704EDC05}" destId="{2FE808B1-90F1-46E2-B187-091142171FC7}" srcOrd="0" destOrd="0" presId="urn:microsoft.com/office/officeart/2005/8/layout/vList2"/>
    <dgm:cxn modelId="{82649FD1-79B2-442A-B081-2254F62EE49B}" type="presParOf" srcId="{606E0193-4DAD-4C3B-A89A-2877704EDC05}" destId="{43D0F0DA-1232-49FA-9761-43F80AB04026}" srcOrd="1" destOrd="0" presId="urn:microsoft.com/office/officeart/2005/8/layout/vList2"/>
    <dgm:cxn modelId="{9C7CC287-9DD0-4F98-82CD-C9010D9E9359}" type="presParOf" srcId="{606E0193-4DAD-4C3B-A89A-2877704EDC05}" destId="{4CED591C-D845-4D4C-B547-0B09D56C7C39}" srcOrd="2" destOrd="0" presId="urn:microsoft.com/office/officeart/2005/8/layout/vList2"/>
    <dgm:cxn modelId="{D12CBD8E-FA74-438F-B7AB-38AF1B3D009B}" type="presParOf" srcId="{606E0193-4DAD-4C3B-A89A-2877704EDC05}" destId="{6B03979B-3576-4208-BCB2-AFE20B42EDC2}" srcOrd="3" destOrd="0" presId="urn:microsoft.com/office/officeart/2005/8/layout/vList2"/>
    <dgm:cxn modelId="{B1C28E9D-D33A-472A-AA3B-0DD729081E92}" type="presParOf" srcId="{606E0193-4DAD-4C3B-A89A-2877704EDC05}" destId="{0B9867FE-EFFF-4E70-93DA-98504321BB2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A0E2F7-1C96-49AB-8FB8-8D9347802CF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9B39297-07DC-470B-AF14-FF6B08B4D803}">
      <dgm:prSet/>
      <dgm:spPr/>
      <dgm:t>
        <a:bodyPr/>
        <a:lstStyle/>
        <a:p>
          <a:r>
            <a:rPr lang="en-US" b="1" dirty="0"/>
            <a:t>Integrity</a:t>
          </a:r>
        </a:p>
      </dgm:t>
    </dgm:pt>
    <dgm:pt modelId="{0F200EE6-0B57-4228-B8D2-B5645B5C4F74}" type="parTrans" cxnId="{B0478CEB-5712-4072-8EE8-43D2B37BAAB4}">
      <dgm:prSet/>
      <dgm:spPr/>
      <dgm:t>
        <a:bodyPr/>
        <a:lstStyle/>
        <a:p>
          <a:endParaRPr lang="en-US"/>
        </a:p>
      </dgm:t>
    </dgm:pt>
    <dgm:pt modelId="{F54A4D81-4C5B-4243-BE6D-39B6F87C970B}" type="sibTrans" cxnId="{B0478CEB-5712-4072-8EE8-43D2B37BAAB4}">
      <dgm:prSet/>
      <dgm:spPr/>
      <dgm:t>
        <a:bodyPr/>
        <a:lstStyle/>
        <a:p>
          <a:endParaRPr lang="en-US"/>
        </a:p>
      </dgm:t>
    </dgm:pt>
    <dgm:pt modelId="{5E3A966F-90A4-4979-B82D-5A3192B1B9ED}">
      <dgm:prSet/>
      <dgm:spPr/>
      <dgm:t>
        <a:bodyPr/>
        <a:lstStyle/>
        <a:p>
          <a:r>
            <a:rPr lang="en-US" b="1" dirty="0"/>
            <a:t>Transparency</a:t>
          </a:r>
        </a:p>
      </dgm:t>
    </dgm:pt>
    <dgm:pt modelId="{61900C06-E7C4-4EDE-B91D-4275B6C394D6}" type="parTrans" cxnId="{AF02FA84-414D-4E1A-8742-3F7F22B85CBA}">
      <dgm:prSet/>
      <dgm:spPr/>
      <dgm:t>
        <a:bodyPr/>
        <a:lstStyle/>
        <a:p>
          <a:endParaRPr lang="en-US"/>
        </a:p>
      </dgm:t>
    </dgm:pt>
    <dgm:pt modelId="{BBFBDE05-B7C0-49FD-9C22-7470DE1408D7}" type="sibTrans" cxnId="{AF02FA84-414D-4E1A-8742-3F7F22B85CBA}">
      <dgm:prSet/>
      <dgm:spPr/>
      <dgm:t>
        <a:bodyPr/>
        <a:lstStyle/>
        <a:p>
          <a:endParaRPr lang="en-US"/>
        </a:p>
      </dgm:t>
    </dgm:pt>
    <dgm:pt modelId="{98DC4112-1F4B-4567-A960-2D8D2F881339}">
      <dgm:prSet/>
      <dgm:spPr/>
      <dgm:t>
        <a:bodyPr/>
        <a:lstStyle/>
        <a:p>
          <a:r>
            <a:rPr lang="en-US" b="1" dirty="0"/>
            <a:t>Consistency</a:t>
          </a:r>
        </a:p>
      </dgm:t>
    </dgm:pt>
    <dgm:pt modelId="{743395AC-4AEC-4678-AF54-947DE91D0ADC}" type="parTrans" cxnId="{F410B327-EAE1-4C91-BD3B-80071B5891A7}">
      <dgm:prSet/>
      <dgm:spPr/>
      <dgm:t>
        <a:bodyPr/>
        <a:lstStyle/>
        <a:p>
          <a:endParaRPr lang="en-US"/>
        </a:p>
      </dgm:t>
    </dgm:pt>
    <dgm:pt modelId="{9BB41D75-F88C-45DB-A882-60FF11979C3C}" type="sibTrans" cxnId="{F410B327-EAE1-4C91-BD3B-80071B5891A7}">
      <dgm:prSet/>
      <dgm:spPr/>
      <dgm:t>
        <a:bodyPr/>
        <a:lstStyle/>
        <a:p>
          <a:endParaRPr lang="en-US"/>
        </a:p>
      </dgm:t>
    </dgm:pt>
    <dgm:pt modelId="{9748AFDC-A666-40C4-872E-08236D44B797}" type="pres">
      <dgm:prSet presAssocID="{6FA0E2F7-1C96-49AB-8FB8-8D9347802CF4}" presName="root" presStyleCnt="0">
        <dgm:presLayoutVars>
          <dgm:dir/>
          <dgm:resizeHandles val="exact"/>
        </dgm:presLayoutVars>
      </dgm:prSet>
      <dgm:spPr/>
    </dgm:pt>
    <dgm:pt modelId="{451B7B27-1325-4348-846D-E3090A18D9BB}" type="pres">
      <dgm:prSet presAssocID="{99B39297-07DC-470B-AF14-FF6B08B4D803}" presName="compNode" presStyleCnt="0"/>
      <dgm:spPr/>
    </dgm:pt>
    <dgm:pt modelId="{7EF53710-3617-4620-834F-2E1D6B37F892}" type="pres">
      <dgm:prSet presAssocID="{99B39297-07DC-470B-AF14-FF6B08B4D80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B5DAA5B8-00EA-4A12-B884-4B4894D44FB5}" type="pres">
      <dgm:prSet presAssocID="{99B39297-07DC-470B-AF14-FF6B08B4D803}" presName="spaceRect" presStyleCnt="0"/>
      <dgm:spPr/>
    </dgm:pt>
    <dgm:pt modelId="{018CAF2D-E813-4709-BF57-932F2BA26100}" type="pres">
      <dgm:prSet presAssocID="{99B39297-07DC-470B-AF14-FF6B08B4D803}" presName="textRect" presStyleLbl="revTx" presStyleIdx="0" presStyleCnt="3">
        <dgm:presLayoutVars>
          <dgm:chMax val="1"/>
          <dgm:chPref val="1"/>
        </dgm:presLayoutVars>
      </dgm:prSet>
      <dgm:spPr/>
    </dgm:pt>
    <dgm:pt modelId="{97EBD318-288F-4698-ACB3-3B81FEF0CD30}" type="pres">
      <dgm:prSet presAssocID="{F54A4D81-4C5B-4243-BE6D-39B6F87C970B}" presName="sibTrans" presStyleCnt="0"/>
      <dgm:spPr/>
    </dgm:pt>
    <dgm:pt modelId="{B9795694-FAC9-4432-877F-ADB324542940}" type="pres">
      <dgm:prSet presAssocID="{5E3A966F-90A4-4979-B82D-5A3192B1B9ED}" presName="compNode" presStyleCnt="0"/>
      <dgm:spPr/>
    </dgm:pt>
    <dgm:pt modelId="{667A65F5-867C-45D1-882C-E87DEA784F89}" type="pres">
      <dgm:prSet presAssocID="{5E3A966F-90A4-4979-B82D-5A3192B1B9E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D84A351C-1FDD-4630-A79D-C8C420FE245D}" type="pres">
      <dgm:prSet presAssocID="{5E3A966F-90A4-4979-B82D-5A3192B1B9ED}" presName="spaceRect" presStyleCnt="0"/>
      <dgm:spPr/>
    </dgm:pt>
    <dgm:pt modelId="{CA130013-9646-4D1A-9FBE-8A94CA71AA78}" type="pres">
      <dgm:prSet presAssocID="{5E3A966F-90A4-4979-B82D-5A3192B1B9ED}" presName="textRect" presStyleLbl="revTx" presStyleIdx="1" presStyleCnt="3">
        <dgm:presLayoutVars>
          <dgm:chMax val="1"/>
          <dgm:chPref val="1"/>
        </dgm:presLayoutVars>
      </dgm:prSet>
      <dgm:spPr/>
    </dgm:pt>
    <dgm:pt modelId="{E4FFF799-B5B8-4F87-9282-F8BC2B1AB7A3}" type="pres">
      <dgm:prSet presAssocID="{BBFBDE05-B7C0-49FD-9C22-7470DE1408D7}" presName="sibTrans" presStyleCnt="0"/>
      <dgm:spPr/>
    </dgm:pt>
    <dgm:pt modelId="{54AF93B1-9EB8-46F4-A031-82337E87F4EB}" type="pres">
      <dgm:prSet presAssocID="{98DC4112-1F4B-4567-A960-2D8D2F881339}" presName="compNode" presStyleCnt="0"/>
      <dgm:spPr/>
    </dgm:pt>
    <dgm:pt modelId="{8304952B-0A84-4F17-A41F-49B6CDA72742}" type="pres">
      <dgm:prSet presAssocID="{98DC4112-1F4B-4567-A960-2D8D2F88133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ey"/>
        </a:ext>
      </dgm:extLst>
    </dgm:pt>
    <dgm:pt modelId="{5FA36CE3-9B4D-4DAF-8F64-708CFDF01B3B}" type="pres">
      <dgm:prSet presAssocID="{98DC4112-1F4B-4567-A960-2D8D2F881339}" presName="spaceRect" presStyleCnt="0"/>
      <dgm:spPr/>
    </dgm:pt>
    <dgm:pt modelId="{216DAF49-75B8-470B-9BD2-04519943E6A6}" type="pres">
      <dgm:prSet presAssocID="{98DC4112-1F4B-4567-A960-2D8D2F881339}" presName="textRect" presStyleLbl="revTx" presStyleIdx="2" presStyleCnt="3">
        <dgm:presLayoutVars>
          <dgm:chMax val="1"/>
          <dgm:chPref val="1"/>
        </dgm:presLayoutVars>
      </dgm:prSet>
      <dgm:spPr/>
    </dgm:pt>
  </dgm:ptLst>
  <dgm:cxnLst>
    <dgm:cxn modelId="{F410B327-EAE1-4C91-BD3B-80071B5891A7}" srcId="{6FA0E2F7-1C96-49AB-8FB8-8D9347802CF4}" destId="{98DC4112-1F4B-4567-A960-2D8D2F881339}" srcOrd="2" destOrd="0" parTransId="{743395AC-4AEC-4678-AF54-947DE91D0ADC}" sibTransId="{9BB41D75-F88C-45DB-A882-60FF11979C3C}"/>
    <dgm:cxn modelId="{3AB9E531-AD41-4266-8769-873DEE70818C}" type="presOf" srcId="{98DC4112-1F4B-4567-A960-2D8D2F881339}" destId="{216DAF49-75B8-470B-9BD2-04519943E6A6}" srcOrd="0" destOrd="0" presId="urn:microsoft.com/office/officeart/2018/2/layout/IconLabelList"/>
    <dgm:cxn modelId="{1C90B381-12FE-4A90-AEFA-14682BE96B0A}" type="presOf" srcId="{99B39297-07DC-470B-AF14-FF6B08B4D803}" destId="{018CAF2D-E813-4709-BF57-932F2BA26100}" srcOrd="0" destOrd="0" presId="urn:microsoft.com/office/officeart/2018/2/layout/IconLabelList"/>
    <dgm:cxn modelId="{AF02FA84-414D-4E1A-8742-3F7F22B85CBA}" srcId="{6FA0E2F7-1C96-49AB-8FB8-8D9347802CF4}" destId="{5E3A966F-90A4-4979-B82D-5A3192B1B9ED}" srcOrd="1" destOrd="0" parTransId="{61900C06-E7C4-4EDE-B91D-4275B6C394D6}" sibTransId="{BBFBDE05-B7C0-49FD-9C22-7470DE1408D7}"/>
    <dgm:cxn modelId="{21B08589-9856-4104-AB27-D3CADE8A2F9B}" type="presOf" srcId="{5E3A966F-90A4-4979-B82D-5A3192B1B9ED}" destId="{CA130013-9646-4D1A-9FBE-8A94CA71AA78}" srcOrd="0" destOrd="0" presId="urn:microsoft.com/office/officeart/2018/2/layout/IconLabelList"/>
    <dgm:cxn modelId="{F24840D1-63AD-4E0F-94EF-2196C614402C}" type="presOf" srcId="{6FA0E2F7-1C96-49AB-8FB8-8D9347802CF4}" destId="{9748AFDC-A666-40C4-872E-08236D44B797}" srcOrd="0" destOrd="0" presId="urn:microsoft.com/office/officeart/2018/2/layout/IconLabelList"/>
    <dgm:cxn modelId="{B0478CEB-5712-4072-8EE8-43D2B37BAAB4}" srcId="{6FA0E2F7-1C96-49AB-8FB8-8D9347802CF4}" destId="{99B39297-07DC-470B-AF14-FF6B08B4D803}" srcOrd="0" destOrd="0" parTransId="{0F200EE6-0B57-4228-B8D2-B5645B5C4F74}" sibTransId="{F54A4D81-4C5B-4243-BE6D-39B6F87C970B}"/>
    <dgm:cxn modelId="{839C57E5-2B9D-4A6B-9F66-C12B0DDF4EC4}" type="presParOf" srcId="{9748AFDC-A666-40C4-872E-08236D44B797}" destId="{451B7B27-1325-4348-846D-E3090A18D9BB}" srcOrd="0" destOrd="0" presId="urn:microsoft.com/office/officeart/2018/2/layout/IconLabelList"/>
    <dgm:cxn modelId="{FFD4A27A-623E-40FD-9AF4-37A15778563D}" type="presParOf" srcId="{451B7B27-1325-4348-846D-E3090A18D9BB}" destId="{7EF53710-3617-4620-834F-2E1D6B37F892}" srcOrd="0" destOrd="0" presId="urn:microsoft.com/office/officeart/2018/2/layout/IconLabelList"/>
    <dgm:cxn modelId="{160EB88E-44CB-4266-A3E5-FD42087AF52D}" type="presParOf" srcId="{451B7B27-1325-4348-846D-E3090A18D9BB}" destId="{B5DAA5B8-00EA-4A12-B884-4B4894D44FB5}" srcOrd="1" destOrd="0" presId="urn:microsoft.com/office/officeart/2018/2/layout/IconLabelList"/>
    <dgm:cxn modelId="{A91278F7-A288-4210-A9AC-5EC0A950E3E2}" type="presParOf" srcId="{451B7B27-1325-4348-846D-E3090A18D9BB}" destId="{018CAF2D-E813-4709-BF57-932F2BA26100}" srcOrd="2" destOrd="0" presId="urn:microsoft.com/office/officeart/2018/2/layout/IconLabelList"/>
    <dgm:cxn modelId="{27C434D0-58AB-4A63-B292-A14F61B09D45}" type="presParOf" srcId="{9748AFDC-A666-40C4-872E-08236D44B797}" destId="{97EBD318-288F-4698-ACB3-3B81FEF0CD30}" srcOrd="1" destOrd="0" presId="urn:microsoft.com/office/officeart/2018/2/layout/IconLabelList"/>
    <dgm:cxn modelId="{99D4C9AC-0E83-416A-9F3F-57ED55DEFD40}" type="presParOf" srcId="{9748AFDC-A666-40C4-872E-08236D44B797}" destId="{B9795694-FAC9-4432-877F-ADB324542940}" srcOrd="2" destOrd="0" presId="urn:microsoft.com/office/officeart/2018/2/layout/IconLabelList"/>
    <dgm:cxn modelId="{47C98B44-8A53-493A-9836-E8AA3B68D46E}" type="presParOf" srcId="{B9795694-FAC9-4432-877F-ADB324542940}" destId="{667A65F5-867C-45D1-882C-E87DEA784F89}" srcOrd="0" destOrd="0" presId="urn:microsoft.com/office/officeart/2018/2/layout/IconLabelList"/>
    <dgm:cxn modelId="{63996145-89B8-4581-8FA2-784F9FD36F57}" type="presParOf" srcId="{B9795694-FAC9-4432-877F-ADB324542940}" destId="{D84A351C-1FDD-4630-A79D-C8C420FE245D}" srcOrd="1" destOrd="0" presId="urn:microsoft.com/office/officeart/2018/2/layout/IconLabelList"/>
    <dgm:cxn modelId="{1908FC9C-1410-406A-8816-732F71B7A07D}" type="presParOf" srcId="{B9795694-FAC9-4432-877F-ADB324542940}" destId="{CA130013-9646-4D1A-9FBE-8A94CA71AA78}" srcOrd="2" destOrd="0" presId="urn:microsoft.com/office/officeart/2018/2/layout/IconLabelList"/>
    <dgm:cxn modelId="{3118F9FE-20F1-474B-8751-44C3CA808A46}" type="presParOf" srcId="{9748AFDC-A666-40C4-872E-08236D44B797}" destId="{E4FFF799-B5B8-4F87-9282-F8BC2B1AB7A3}" srcOrd="3" destOrd="0" presId="urn:microsoft.com/office/officeart/2018/2/layout/IconLabelList"/>
    <dgm:cxn modelId="{ACFE9B89-538B-432C-9B1F-965D03AE94A8}" type="presParOf" srcId="{9748AFDC-A666-40C4-872E-08236D44B797}" destId="{54AF93B1-9EB8-46F4-A031-82337E87F4EB}" srcOrd="4" destOrd="0" presId="urn:microsoft.com/office/officeart/2018/2/layout/IconLabelList"/>
    <dgm:cxn modelId="{B164329E-4E10-4F76-88AF-65A0F122B14E}" type="presParOf" srcId="{54AF93B1-9EB8-46F4-A031-82337E87F4EB}" destId="{8304952B-0A84-4F17-A41F-49B6CDA72742}" srcOrd="0" destOrd="0" presId="urn:microsoft.com/office/officeart/2018/2/layout/IconLabelList"/>
    <dgm:cxn modelId="{4840C8DB-A7E5-4CB8-AEC8-F8DEB36A8209}" type="presParOf" srcId="{54AF93B1-9EB8-46F4-A031-82337E87F4EB}" destId="{5FA36CE3-9B4D-4DAF-8F64-708CFDF01B3B}" srcOrd="1" destOrd="0" presId="urn:microsoft.com/office/officeart/2018/2/layout/IconLabelList"/>
    <dgm:cxn modelId="{F42E3E77-83B1-4DE2-B114-5E2DC2EAF6FD}" type="presParOf" srcId="{54AF93B1-9EB8-46F4-A031-82337E87F4EB}" destId="{216DAF49-75B8-470B-9BD2-04519943E6A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0860A8-85A7-41A6-8E1A-7B820CBAB245}" type="doc">
      <dgm:prSet loTypeId="urn:microsoft.com/office/officeart/2005/8/layout/hList7" loCatId="process" qsTypeId="urn:microsoft.com/office/officeart/2005/8/quickstyle/simple1" qsCatId="simple" csTypeId="urn:microsoft.com/office/officeart/2005/8/colors/colorful4" csCatId="colorful" phldr="1"/>
      <dgm:spPr/>
    </dgm:pt>
    <dgm:pt modelId="{8D54E6A2-39ED-4E45-A606-ECDC290A3580}">
      <dgm:prSet phldrT="[Text]"/>
      <dgm:spPr/>
      <dgm:t>
        <a:bodyPr/>
        <a:lstStyle/>
        <a:p>
          <a:r>
            <a:rPr lang="en-US" dirty="0"/>
            <a:t>Care</a:t>
          </a:r>
        </a:p>
      </dgm:t>
    </dgm:pt>
    <dgm:pt modelId="{37FB9B99-9F67-4267-8D22-080EC2E0DD18}" type="parTrans" cxnId="{3C37A5E1-9F40-436F-96C5-CBF7AF8F00BB}">
      <dgm:prSet/>
      <dgm:spPr/>
      <dgm:t>
        <a:bodyPr/>
        <a:lstStyle/>
        <a:p>
          <a:endParaRPr lang="en-US"/>
        </a:p>
      </dgm:t>
    </dgm:pt>
    <dgm:pt modelId="{24E2221B-98C4-492F-8FEE-B72638A59764}" type="sibTrans" cxnId="{3C37A5E1-9F40-436F-96C5-CBF7AF8F00BB}">
      <dgm:prSet/>
      <dgm:spPr/>
      <dgm:t>
        <a:bodyPr/>
        <a:lstStyle/>
        <a:p>
          <a:endParaRPr lang="en-US"/>
        </a:p>
      </dgm:t>
    </dgm:pt>
    <dgm:pt modelId="{7C8E97B4-7C8F-44EB-B842-839A81969486}">
      <dgm:prSet phldrT="[Text]"/>
      <dgm:spPr/>
      <dgm:t>
        <a:bodyPr/>
        <a:lstStyle/>
        <a:p>
          <a:r>
            <a:rPr lang="en-US" dirty="0"/>
            <a:t>Safety</a:t>
          </a:r>
        </a:p>
      </dgm:t>
    </dgm:pt>
    <dgm:pt modelId="{CEE38F62-7186-4748-BBB7-3EB310995E0A}" type="parTrans" cxnId="{A70E3283-B9D6-4A0A-AFCF-3EACFA3832C5}">
      <dgm:prSet/>
      <dgm:spPr/>
      <dgm:t>
        <a:bodyPr/>
        <a:lstStyle/>
        <a:p>
          <a:endParaRPr lang="en-US"/>
        </a:p>
      </dgm:t>
    </dgm:pt>
    <dgm:pt modelId="{7E59F689-174A-4A4A-954C-37D6A8E8513B}" type="sibTrans" cxnId="{A70E3283-B9D6-4A0A-AFCF-3EACFA3832C5}">
      <dgm:prSet/>
      <dgm:spPr/>
      <dgm:t>
        <a:bodyPr/>
        <a:lstStyle/>
        <a:p>
          <a:endParaRPr lang="en-US"/>
        </a:p>
      </dgm:t>
    </dgm:pt>
    <dgm:pt modelId="{33668115-7837-4EFC-9BDD-DC9A375A833E}">
      <dgm:prSet phldrT="[Text]"/>
      <dgm:spPr/>
      <dgm:t>
        <a:bodyPr/>
        <a:lstStyle/>
        <a:p>
          <a:r>
            <a:rPr lang="en-US" dirty="0"/>
            <a:t>Trust</a:t>
          </a:r>
        </a:p>
      </dgm:t>
    </dgm:pt>
    <dgm:pt modelId="{BCECB097-047F-4520-8029-2D75470C1CC2}" type="parTrans" cxnId="{0A2A16AA-3499-4120-A3CA-1906D8E53047}">
      <dgm:prSet/>
      <dgm:spPr/>
      <dgm:t>
        <a:bodyPr/>
        <a:lstStyle/>
        <a:p>
          <a:endParaRPr lang="en-US"/>
        </a:p>
      </dgm:t>
    </dgm:pt>
    <dgm:pt modelId="{7B1E5E09-29E3-492B-9366-AB23A93F0493}" type="sibTrans" cxnId="{0A2A16AA-3499-4120-A3CA-1906D8E53047}">
      <dgm:prSet/>
      <dgm:spPr/>
      <dgm:t>
        <a:bodyPr/>
        <a:lstStyle/>
        <a:p>
          <a:endParaRPr lang="en-US"/>
        </a:p>
      </dgm:t>
    </dgm:pt>
    <dgm:pt modelId="{964C6924-BCBF-43D8-B529-A4D7F7C53E1B}" type="pres">
      <dgm:prSet presAssocID="{560860A8-85A7-41A6-8E1A-7B820CBAB245}" presName="Name0" presStyleCnt="0">
        <dgm:presLayoutVars>
          <dgm:dir/>
          <dgm:resizeHandles val="exact"/>
        </dgm:presLayoutVars>
      </dgm:prSet>
      <dgm:spPr/>
    </dgm:pt>
    <dgm:pt modelId="{7633EDF7-7F03-4A26-B961-3A7ABDDE2B9A}" type="pres">
      <dgm:prSet presAssocID="{560860A8-85A7-41A6-8E1A-7B820CBAB245}" presName="fgShape" presStyleLbl="fgShp" presStyleIdx="0" presStyleCnt="1"/>
      <dgm:spPr/>
    </dgm:pt>
    <dgm:pt modelId="{E1E9F499-3535-4828-A087-CB1EF6466A3E}" type="pres">
      <dgm:prSet presAssocID="{560860A8-85A7-41A6-8E1A-7B820CBAB245}" presName="linComp" presStyleCnt="0"/>
      <dgm:spPr/>
    </dgm:pt>
    <dgm:pt modelId="{F70EA94C-A67A-4BEC-9B80-B957E5E3E609}" type="pres">
      <dgm:prSet presAssocID="{8D54E6A2-39ED-4E45-A606-ECDC290A3580}" presName="compNode" presStyleCnt="0"/>
      <dgm:spPr/>
    </dgm:pt>
    <dgm:pt modelId="{122E5966-4621-42E0-8FAA-CC58E7387594}" type="pres">
      <dgm:prSet presAssocID="{8D54E6A2-39ED-4E45-A606-ECDC290A3580}" presName="bkgdShape" presStyleLbl="node1" presStyleIdx="0" presStyleCnt="3"/>
      <dgm:spPr/>
    </dgm:pt>
    <dgm:pt modelId="{743A90EA-3376-4047-A23D-C41F15FE798E}" type="pres">
      <dgm:prSet presAssocID="{8D54E6A2-39ED-4E45-A606-ECDC290A3580}" presName="nodeTx" presStyleLbl="node1" presStyleIdx="0" presStyleCnt="3">
        <dgm:presLayoutVars>
          <dgm:bulletEnabled val="1"/>
        </dgm:presLayoutVars>
      </dgm:prSet>
      <dgm:spPr/>
    </dgm:pt>
    <dgm:pt modelId="{774D57CA-1946-4E69-9ADB-ADF3412AE551}" type="pres">
      <dgm:prSet presAssocID="{8D54E6A2-39ED-4E45-A606-ECDC290A3580}" presName="invisiNode" presStyleLbl="node1" presStyleIdx="0" presStyleCnt="3"/>
      <dgm:spPr/>
    </dgm:pt>
    <dgm:pt modelId="{492B17EB-B482-4131-8F3C-191365EE16AF}" type="pres">
      <dgm:prSet presAssocID="{8D54E6A2-39ED-4E45-A606-ECDC290A3580}"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6B291C52-DF8A-4957-B07A-AC2A74EED493}" type="pres">
      <dgm:prSet presAssocID="{24E2221B-98C4-492F-8FEE-B72638A59764}" presName="sibTrans" presStyleLbl="sibTrans2D1" presStyleIdx="0" presStyleCnt="0"/>
      <dgm:spPr/>
    </dgm:pt>
    <dgm:pt modelId="{AC20E809-966A-4B1B-A539-BC6E40F19AA5}" type="pres">
      <dgm:prSet presAssocID="{7C8E97B4-7C8F-44EB-B842-839A81969486}" presName="compNode" presStyleCnt="0"/>
      <dgm:spPr/>
    </dgm:pt>
    <dgm:pt modelId="{51DEC417-962E-4502-ABB8-BC48931ED6DA}" type="pres">
      <dgm:prSet presAssocID="{7C8E97B4-7C8F-44EB-B842-839A81969486}" presName="bkgdShape" presStyleLbl="node1" presStyleIdx="1" presStyleCnt="3"/>
      <dgm:spPr/>
    </dgm:pt>
    <dgm:pt modelId="{335255C5-07CF-4460-9DFF-310E6C703441}" type="pres">
      <dgm:prSet presAssocID="{7C8E97B4-7C8F-44EB-B842-839A81969486}" presName="nodeTx" presStyleLbl="node1" presStyleIdx="1" presStyleCnt="3">
        <dgm:presLayoutVars>
          <dgm:bulletEnabled val="1"/>
        </dgm:presLayoutVars>
      </dgm:prSet>
      <dgm:spPr/>
    </dgm:pt>
    <dgm:pt modelId="{7DAED94C-F494-4CB5-9558-54CDC2DC1393}" type="pres">
      <dgm:prSet presAssocID="{7C8E97B4-7C8F-44EB-B842-839A81969486}" presName="invisiNode" presStyleLbl="node1" presStyleIdx="1" presStyleCnt="3"/>
      <dgm:spPr/>
    </dgm:pt>
    <dgm:pt modelId="{5179C890-E7FE-4AC5-A823-A7E8B152927A}" type="pres">
      <dgm:prSet presAssocID="{7C8E97B4-7C8F-44EB-B842-839A81969486}"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dgm:spPr>
    </dgm:pt>
    <dgm:pt modelId="{07CD3644-FF76-4B52-8D77-9A2FE5964D38}" type="pres">
      <dgm:prSet presAssocID="{7E59F689-174A-4A4A-954C-37D6A8E8513B}" presName="sibTrans" presStyleLbl="sibTrans2D1" presStyleIdx="0" presStyleCnt="0"/>
      <dgm:spPr/>
    </dgm:pt>
    <dgm:pt modelId="{5575CB9E-7424-4457-B385-4DA2686CF4F0}" type="pres">
      <dgm:prSet presAssocID="{33668115-7837-4EFC-9BDD-DC9A375A833E}" presName="compNode" presStyleCnt="0"/>
      <dgm:spPr/>
    </dgm:pt>
    <dgm:pt modelId="{D1FC5B07-5A41-456E-91CA-4DABF992B6FA}" type="pres">
      <dgm:prSet presAssocID="{33668115-7837-4EFC-9BDD-DC9A375A833E}" presName="bkgdShape" presStyleLbl="node1" presStyleIdx="2" presStyleCnt="3"/>
      <dgm:spPr/>
    </dgm:pt>
    <dgm:pt modelId="{9404C74F-DA86-4400-AC91-0BDED140C2B2}" type="pres">
      <dgm:prSet presAssocID="{33668115-7837-4EFC-9BDD-DC9A375A833E}" presName="nodeTx" presStyleLbl="node1" presStyleIdx="2" presStyleCnt="3">
        <dgm:presLayoutVars>
          <dgm:bulletEnabled val="1"/>
        </dgm:presLayoutVars>
      </dgm:prSet>
      <dgm:spPr/>
    </dgm:pt>
    <dgm:pt modelId="{44C8BCEA-07A1-4AA3-9D43-C2E62D3CC75A}" type="pres">
      <dgm:prSet presAssocID="{33668115-7837-4EFC-9BDD-DC9A375A833E}" presName="invisiNode" presStyleLbl="node1" presStyleIdx="2" presStyleCnt="3"/>
      <dgm:spPr/>
    </dgm:pt>
    <dgm:pt modelId="{16E5B86E-3664-4E88-87BF-3A653BD0DE25}" type="pres">
      <dgm:prSet presAssocID="{33668115-7837-4EFC-9BDD-DC9A375A833E}"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7000" r="-17000"/>
          </a:stretch>
        </a:blipFill>
      </dgm:spPr>
    </dgm:pt>
  </dgm:ptLst>
  <dgm:cxnLst>
    <dgm:cxn modelId="{CCEF2E31-862B-497F-903F-7FEDAE8289A2}" type="presOf" srcId="{33668115-7837-4EFC-9BDD-DC9A375A833E}" destId="{D1FC5B07-5A41-456E-91CA-4DABF992B6FA}" srcOrd="0" destOrd="0" presId="urn:microsoft.com/office/officeart/2005/8/layout/hList7"/>
    <dgm:cxn modelId="{AF0D5740-FC3E-4C2D-8556-F4D2E55DFA1B}" type="presOf" srcId="{7C8E97B4-7C8F-44EB-B842-839A81969486}" destId="{335255C5-07CF-4460-9DFF-310E6C703441}" srcOrd="1" destOrd="0" presId="urn:microsoft.com/office/officeart/2005/8/layout/hList7"/>
    <dgm:cxn modelId="{B8BFB44E-D57A-4014-8CC0-FAF00FA6D57F}" type="presOf" srcId="{8D54E6A2-39ED-4E45-A606-ECDC290A3580}" destId="{122E5966-4621-42E0-8FAA-CC58E7387594}" srcOrd="0" destOrd="0" presId="urn:microsoft.com/office/officeart/2005/8/layout/hList7"/>
    <dgm:cxn modelId="{6721A259-3B52-43B1-8FE6-824EDFF9ADB5}" type="presOf" srcId="{8D54E6A2-39ED-4E45-A606-ECDC290A3580}" destId="{743A90EA-3376-4047-A23D-C41F15FE798E}" srcOrd="1" destOrd="0" presId="urn:microsoft.com/office/officeart/2005/8/layout/hList7"/>
    <dgm:cxn modelId="{F8BF827A-49D5-44F8-8081-33AC361D5856}" type="presOf" srcId="{24E2221B-98C4-492F-8FEE-B72638A59764}" destId="{6B291C52-DF8A-4957-B07A-AC2A74EED493}" srcOrd="0" destOrd="0" presId="urn:microsoft.com/office/officeart/2005/8/layout/hList7"/>
    <dgm:cxn modelId="{A70E3283-B9D6-4A0A-AFCF-3EACFA3832C5}" srcId="{560860A8-85A7-41A6-8E1A-7B820CBAB245}" destId="{7C8E97B4-7C8F-44EB-B842-839A81969486}" srcOrd="1" destOrd="0" parTransId="{CEE38F62-7186-4748-BBB7-3EB310995E0A}" sibTransId="{7E59F689-174A-4A4A-954C-37D6A8E8513B}"/>
    <dgm:cxn modelId="{FF5A9A9D-52E1-455C-8C77-AC09D6197DC9}" type="presOf" srcId="{33668115-7837-4EFC-9BDD-DC9A375A833E}" destId="{9404C74F-DA86-4400-AC91-0BDED140C2B2}" srcOrd="1" destOrd="0" presId="urn:microsoft.com/office/officeart/2005/8/layout/hList7"/>
    <dgm:cxn modelId="{0A2A16AA-3499-4120-A3CA-1906D8E53047}" srcId="{560860A8-85A7-41A6-8E1A-7B820CBAB245}" destId="{33668115-7837-4EFC-9BDD-DC9A375A833E}" srcOrd="2" destOrd="0" parTransId="{BCECB097-047F-4520-8029-2D75470C1CC2}" sibTransId="{7B1E5E09-29E3-492B-9366-AB23A93F0493}"/>
    <dgm:cxn modelId="{40D9EDAB-D429-44A1-99D9-E23988F5A0DD}" type="presOf" srcId="{560860A8-85A7-41A6-8E1A-7B820CBAB245}" destId="{964C6924-BCBF-43D8-B529-A4D7F7C53E1B}" srcOrd="0" destOrd="0" presId="urn:microsoft.com/office/officeart/2005/8/layout/hList7"/>
    <dgm:cxn modelId="{3DF1D0D8-48FE-43CD-A369-312CF6BB70E0}" type="presOf" srcId="{7C8E97B4-7C8F-44EB-B842-839A81969486}" destId="{51DEC417-962E-4502-ABB8-BC48931ED6DA}" srcOrd="0" destOrd="0" presId="urn:microsoft.com/office/officeart/2005/8/layout/hList7"/>
    <dgm:cxn modelId="{3C37A5E1-9F40-436F-96C5-CBF7AF8F00BB}" srcId="{560860A8-85A7-41A6-8E1A-7B820CBAB245}" destId="{8D54E6A2-39ED-4E45-A606-ECDC290A3580}" srcOrd="0" destOrd="0" parTransId="{37FB9B99-9F67-4267-8D22-080EC2E0DD18}" sibTransId="{24E2221B-98C4-492F-8FEE-B72638A59764}"/>
    <dgm:cxn modelId="{AFDB35F2-809A-4B92-B314-E34E8938566C}" type="presOf" srcId="{7E59F689-174A-4A4A-954C-37D6A8E8513B}" destId="{07CD3644-FF76-4B52-8D77-9A2FE5964D38}" srcOrd="0" destOrd="0" presId="urn:microsoft.com/office/officeart/2005/8/layout/hList7"/>
    <dgm:cxn modelId="{ADC129E4-9452-45E4-B64E-59A93531327C}" type="presParOf" srcId="{964C6924-BCBF-43D8-B529-A4D7F7C53E1B}" destId="{7633EDF7-7F03-4A26-B961-3A7ABDDE2B9A}" srcOrd="0" destOrd="0" presId="urn:microsoft.com/office/officeart/2005/8/layout/hList7"/>
    <dgm:cxn modelId="{80BBCB6D-8F6E-41E9-8A99-86108D06FA0C}" type="presParOf" srcId="{964C6924-BCBF-43D8-B529-A4D7F7C53E1B}" destId="{E1E9F499-3535-4828-A087-CB1EF6466A3E}" srcOrd="1" destOrd="0" presId="urn:microsoft.com/office/officeart/2005/8/layout/hList7"/>
    <dgm:cxn modelId="{9BE3CB2A-846D-46A0-84B8-8BF9D7575576}" type="presParOf" srcId="{E1E9F499-3535-4828-A087-CB1EF6466A3E}" destId="{F70EA94C-A67A-4BEC-9B80-B957E5E3E609}" srcOrd="0" destOrd="0" presId="urn:microsoft.com/office/officeart/2005/8/layout/hList7"/>
    <dgm:cxn modelId="{FBEB6B09-68B7-461C-B460-20E2491C74E3}" type="presParOf" srcId="{F70EA94C-A67A-4BEC-9B80-B957E5E3E609}" destId="{122E5966-4621-42E0-8FAA-CC58E7387594}" srcOrd="0" destOrd="0" presId="urn:microsoft.com/office/officeart/2005/8/layout/hList7"/>
    <dgm:cxn modelId="{7F7338A9-5967-45F9-A541-2E06B98B84FD}" type="presParOf" srcId="{F70EA94C-A67A-4BEC-9B80-B957E5E3E609}" destId="{743A90EA-3376-4047-A23D-C41F15FE798E}" srcOrd="1" destOrd="0" presId="urn:microsoft.com/office/officeart/2005/8/layout/hList7"/>
    <dgm:cxn modelId="{C40DAAC2-86A3-414F-8581-ACF350D311BC}" type="presParOf" srcId="{F70EA94C-A67A-4BEC-9B80-B957E5E3E609}" destId="{774D57CA-1946-4E69-9ADB-ADF3412AE551}" srcOrd="2" destOrd="0" presId="urn:microsoft.com/office/officeart/2005/8/layout/hList7"/>
    <dgm:cxn modelId="{AE024C16-B816-469B-8BFD-F8CCF3BBE515}" type="presParOf" srcId="{F70EA94C-A67A-4BEC-9B80-B957E5E3E609}" destId="{492B17EB-B482-4131-8F3C-191365EE16AF}" srcOrd="3" destOrd="0" presId="urn:microsoft.com/office/officeart/2005/8/layout/hList7"/>
    <dgm:cxn modelId="{85A8898F-7E1D-4308-91BA-D1A6D74C6845}" type="presParOf" srcId="{E1E9F499-3535-4828-A087-CB1EF6466A3E}" destId="{6B291C52-DF8A-4957-B07A-AC2A74EED493}" srcOrd="1" destOrd="0" presId="urn:microsoft.com/office/officeart/2005/8/layout/hList7"/>
    <dgm:cxn modelId="{71ECE6B5-3942-499A-BB79-DB0967397A56}" type="presParOf" srcId="{E1E9F499-3535-4828-A087-CB1EF6466A3E}" destId="{AC20E809-966A-4B1B-A539-BC6E40F19AA5}" srcOrd="2" destOrd="0" presId="urn:microsoft.com/office/officeart/2005/8/layout/hList7"/>
    <dgm:cxn modelId="{9E4A96AC-CD35-44E2-BEAF-B558E08D4410}" type="presParOf" srcId="{AC20E809-966A-4B1B-A539-BC6E40F19AA5}" destId="{51DEC417-962E-4502-ABB8-BC48931ED6DA}" srcOrd="0" destOrd="0" presId="urn:microsoft.com/office/officeart/2005/8/layout/hList7"/>
    <dgm:cxn modelId="{EABE9BEB-BBDE-4B69-A989-14F2FB376403}" type="presParOf" srcId="{AC20E809-966A-4B1B-A539-BC6E40F19AA5}" destId="{335255C5-07CF-4460-9DFF-310E6C703441}" srcOrd="1" destOrd="0" presId="urn:microsoft.com/office/officeart/2005/8/layout/hList7"/>
    <dgm:cxn modelId="{83254712-CAF2-4B27-B810-D0B86421D331}" type="presParOf" srcId="{AC20E809-966A-4B1B-A539-BC6E40F19AA5}" destId="{7DAED94C-F494-4CB5-9558-54CDC2DC1393}" srcOrd="2" destOrd="0" presId="urn:microsoft.com/office/officeart/2005/8/layout/hList7"/>
    <dgm:cxn modelId="{8B06E67A-D062-4E0D-81AE-FC3D20D69AFE}" type="presParOf" srcId="{AC20E809-966A-4B1B-A539-BC6E40F19AA5}" destId="{5179C890-E7FE-4AC5-A823-A7E8B152927A}" srcOrd="3" destOrd="0" presId="urn:microsoft.com/office/officeart/2005/8/layout/hList7"/>
    <dgm:cxn modelId="{777B5F88-4860-48EA-AB20-C312D7F8AB8D}" type="presParOf" srcId="{E1E9F499-3535-4828-A087-CB1EF6466A3E}" destId="{07CD3644-FF76-4B52-8D77-9A2FE5964D38}" srcOrd="3" destOrd="0" presId="urn:microsoft.com/office/officeart/2005/8/layout/hList7"/>
    <dgm:cxn modelId="{7BE96BF9-FBFE-4CA5-A9EC-2701B6A16185}" type="presParOf" srcId="{E1E9F499-3535-4828-A087-CB1EF6466A3E}" destId="{5575CB9E-7424-4457-B385-4DA2686CF4F0}" srcOrd="4" destOrd="0" presId="urn:microsoft.com/office/officeart/2005/8/layout/hList7"/>
    <dgm:cxn modelId="{78E6233D-6F9B-4694-A64A-387502951DD3}" type="presParOf" srcId="{5575CB9E-7424-4457-B385-4DA2686CF4F0}" destId="{D1FC5B07-5A41-456E-91CA-4DABF992B6FA}" srcOrd="0" destOrd="0" presId="urn:microsoft.com/office/officeart/2005/8/layout/hList7"/>
    <dgm:cxn modelId="{92031FA3-E0BA-4813-B57F-28D679BE686E}" type="presParOf" srcId="{5575CB9E-7424-4457-B385-4DA2686CF4F0}" destId="{9404C74F-DA86-4400-AC91-0BDED140C2B2}" srcOrd="1" destOrd="0" presId="urn:microsoft.com/office/officeart/2005/8/layout/hList7"/>
    <dgm:cxn modelId="{53453D27-36C6-4518-8974-E256E0607070}" type="presParOf" srcId="{5575CB9E-7424-4457-B385-4DA2686CF4F0}" destId="{44C8BCEA-07A1-4AA3-9D43-C2E62D3CC75A}" srcOrd="2" destOrd="0" presId="urn:microsoft.com/office/officeart/2005/8/layout/hList7"/>
    <dgm:cxn modelId="{BD8C0AFA-428D-4AFB-96C5-0E90898D6E2E}" type="presParOf" srcId="{5575CB9E-7424-4457-B385-4DA2686CF4F0}" destId="{16E5B86E-3664-4E88-87BF-3A653BD0DE2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7AB7AE-AFF9-42D4-8E65-6BFB79ABF281}" type="doc">
      <dgm:prSet loTypeId="urn:microsoft.com/office/officeart/2005/8/layout/hProcess9" loCatId="process" qsTypeId="urn:microsoft.com/office/officeart/2005/8/quickstyle/simple1" qsCatId="simple" csTypeId="urn:microsoft.com/office/officeart/2005/8/colors/colorful1" csCatId="colorful" phldr="1"/>
      <dgm:spPr/>
    </dgm:pt>
    <dgm:pt modelId="{5CC5A3AD-BBB9-4142-8991-BA6F5E8DAD29}">
      <dgm:prSet phldrT="[Text]"/>
      <dgm:spPr/>
      <dgm:t>
        <a:bodyPr/>
        <a:lstStyle/>
        <a:p>
          <a:r>
            <a:rPr lang="en-US" b="1" dirty="0"/>
            <a:t>See &amp; Hear</a:t>
          </a:r>
        </a:p>
      </dgm:t>
    </dgm:pt>
    <dgm:pt modelId="{3D27C922-691B-4553-A4E2-327FCD133CD4}" type="parTrans" cxnId="{FD29FEAE-9577-461D-9309-D134C15CB059}">
      <dgm:prSet/>
      <dgm:spPr/>
      <dgm:t>
        <a:bodyPr/>
        <a:lstStyle/>
        <a:p>
          <a:endParaRPr lang="en-US"/>
        </a:p>
      </dgm:t>
    </dgm:pt>
    <dgm:pt modelId="{2783B801-B2D8-44B0-966E-0A8A53876C64}" type="sibTrans" cxnId="{FD29FEAE-9577-461D-9309-D134C15CB059}">
      <dgm:prSet/>
      <dgm:spPr/>
      <dgm:t>
        <a:bodyPr/>
        <a:lstStyle/>
        <a:p>
          <a:endParaRPr lang="en-US"/>
        </a:p>
      </dgm:t>
    </dgm:pt>
    <dgm:pt modelId="{EFEC9ACB-43D4-4F41-AF79-3A51823B6A89}">
      <dgm:prSet phldrT="[Text]"/>
      <dgm:spPr/>
      <dgm:t>
        <a:bodyPr/>
        <a:lstStyle/>
        <a:p>
          <a:r>
            <a:rPr lang="en-US" b="1" dirty="0"/>
            <a:t>Tell a Story</a:t>
          </a:r>
        </a:p>
      </dgm:t>
    </dgm:pt>
    <dgm:pt modelId="{D0335805-C6DB-458C-BE94-8D189F8C8E34}" type="parTrans" cxnId="{0D2AB1B0-FD58-4461-A268-61D84B7E99CA}">
      <dgm:prSet/>
      <dgm:spPr/>
      <dgm:t>
        <a:bodyPr/>
        <a:lstStyle/>
        <a:p>
          <a:endParaRPr lang="en-US"/>
        </a:p>
      </dgm:t>
    </dgm:pt>
    <dgm:pt modelId="{8BD99319-33AB-4527-AE02-48230948A97D}" type="sibTrans" cxnId="{0D2AB1B0-FD58-4461-A268-61D84B7E99CA}">
      <dgm:prSet/>
      <dgm:spPr/>
      <dgm:t>
        <a:bodyPr/>
        <a:lstStyle/>
        <a:p>
          <a:endParaRPr lang="en-US"/>
        </a:p>
      </dgm:t>
    </dgm:pt>
    <dgm:pt modelId="{6F37DAF9-27B6-45AA-848A-9E177B6EBA42}">
      <dgm:prSet phldrT="[Text]"/>
      <dgm:spPr/>
      <dgm:t>
        <a:bodyPr/>
        <a:lstStyle/>
        <a:p>
          <a:r>
            <a:rPr lang="en-US" b="1" dirty="0"/>
            <a:t>Feel an Emotion</a:t>
          </a:r>
        </a:p>
      </dgm:t>
    </dgm:pt>
    <dgm:pt modelId="{15A74C9E-66BB-41BC-A815-BE52B9DA33F6}" type="parTrans" cxnId="{BB82BB05-65E8-4F15-B8E8-07D56DF1AD9C}">
      <dgm:prSet/>
      <dgm:spPr/>
      <dgm:t>
        <a:bodyPr/>
        <a:lstStyle/>
        <a:p>
          <a:endParaRPr lang="en-US"/>
        </a:p>
      </dgm:t>
    </dgm:pt>
    <dgm:pt modelId="{64387E09-E23D-4498-9ADD-AC6302A8A6D2}" type="sibTrans" cxnId="{BB82BB05-65E8-4F15-B8E8-07D56DF1AD9C}">
      <dgm:prSet/>
      <dgm:spPr/>
      <dgm:t>
        <a:bodyPr/>
        <a:lstStyle/>
        <a:p>
          <a:endParaRPr lang="en-US"/>
        </a:p>
      </dgm:t>
    </dgm:pt>
    <dgm:pt modelId="{2B0DCFBA-DFAF-475C-871E-A9EFF9D0DC7A}">
      <dgm:prSet/>
      <dgm:spPr/>
      <dgm:t>
        <a:bodyPr/>
        <a:lstStyle/>
        <a:p>
          <a:r>
            <a:rPr lang="en-US" b="1" dirty="0"/>
            <a:t>Act on Emotion</a:t>
          </a:r>
        </a:p>
      </dgm:t>
    </dgm:pt>
    <dgm:pt modelId="{4AB2303F-66EC-4F2B-8AD0-58243CBD9EE8}" type="parTrans" cxnId="{CA903404-9297-47D2-9407-94211F375A24}">
      <dgm:prSet/>
      <dgm:spPr/>
      <dgm:t>
        <a:bodyPr/>
        <a:lstStyle/>
        <a:p>
          <a:endParaRPr lang="en-US"/>
        </a:p>
      </dgm:t>
    </dgm:pt>
    <dgm:pt modelId="{267C7276-922A-45C1-B592-20177985B22D}" type="sibTrans" cxnId="{CA903404-9297-47D2-9407-94211F375A24}">
      <dgm:prSet/>
      <dgm:spPr/>
      <dgm:t>
        <a:bodyPr/>
        <a:lstStyle/>
        <a:p>
          <a:endParaRPr lang="en-US"/>
        </a:p>
      </dgm:t>
    </dgm:pt>
    <dgm:pt modelId="{1215B5C0-F33B-4319-9D4F-859558A4E97D}" type="pres">
      <dgm:prSet presAssocID="{1F7AB7AE-AFF9-42D4-8E65-6BFB79ABF281}" presName="CompostProcess" presStyleCnt="0">
        <dgm:presLayoutVars>
          <dgm:dir/>
          <dgm:resizeHandles val="exact"/>
        </dgm:presLayoutVars>
      </dgm:prSet>
      <dgm:spPr/>
    </dgm:pt>
    <dgm:pt modelId="{1897CDF5-B7F8-48CA-B2D9-70B787E291E6}" type="pres">
      <dgm:prSet presAssocID="{1F7AB7AE-AFF9-42D4-8E65-6BFB79ABF281}" presName="arrow" presStyleLbl="bgShp" presStyleIdx="0" presStyleCnt="1"/>
      <dgm:spPr/>
    </dgm:pt>
    <dgm:pt modelId="{6F21C965-13CE-4261-944E-00E342578F2B}" type="pres">
      <dgm:prSet presAssocID="{1F7AB7AE-AFF9-42D4-8E65-6BFB79ABF281}" presName="linearProcess" presStyleCnt="0"/>
      <dgm:spPr/>
    </dgm:pt>
    <dgm:pt modelId="{E3C365EE-0A20-4300-B963-B5444DB2185C}" type="pres">
      <dgm:prSet presAssocID="{5CC5A3AD-BBB9-4142-8991-BA6F5E8DAD29}" presName="textNode" presStyleLbl="node1" presStyleIdx="0" presStyleCnt="4">
        <dgm:presLayoutVars>
          <dgm:bulletEnabled val="1"/>
        </dgm:presLayoutVars>
      </dgm:prSet>
      <dgm:spPr/>
    </dgm:pt>
    <dgm:pt modelId="{F678BDD2-2496-468F-97E3-C506CFDDBAA1}" type="pres">
      <dgm:prSet presAssocID="{2783B801-B2D8-44B0-966E-0A8A53876C64}" presName="sibTrans" presStyleCnt="0"/>
      <dgm:spPr/>
    </dgm:pt>
    <dgm:pt modelId="{F4EC372B-2B25-497B-9862-A5A49DABBD80}" type="pres">
      <dgm:prSet presAssocID="{EFEC9ACB-43D4-4F41-AF79-3A51823B6A89}" presName="textNode" presStyleLbl="node1" presStyleIdx="1" presStyleCnt="4">
        <dgm:presLayoutVars>
          <dgm:bulletEnabled val="1"/>
        </dgm:presLayoutVars>
      </dgm:prSet>
      <dgm:spPr/>
    </dgm:pt>
    <dgm:pt modelId="{9E1B3138-8289-4498-A75B-3C42ED5AFACC}" type="pres">
      <dgm:prSet presAssocID="{8BD99319-33AB-4527-AE02-48230948A97D}" presName="sibTrans" presStyleCnt="0"/>
      <dgm:spPr/>
    </dgm:pt>
    <dgm:pt modelId="{B6C49604-FB2A-4A32-A2EF-E90E5337A8BB}" type="pres">
      <dgm:prSet presAssocID="{6F37DAF9-27B6-45AA-848A-9E177B6EBA42}" presName="textNode" presStyleLbl="node1" presStyleIdx="2" presStyleCnt="4">
        <dgm:presLayoutVars>
          <dgm:bulletEnabled val="1"/>
        </dgm:presLayoutVars>
      </dgm:prSet>
      <dgm:spPr/>
    </dgm:pt>
    <dgm:pt modelId="{BA7A2A17-AD53-4BE1-B7F8-0CBAE4E0D527}" type="pres">
      <dgm:prSet presAssocID="{64387E09-E23D-4498-9ADD-AC6302A8A6D2}" presName="sibTrans" presStyleCnt="0"/>
      <dgm:spPr/>
    </dgm:pt>
    <dgm:pt modelId="{2DCB5030-83EF-4DFC-88C9-E09A5048EA12}" type="pres">
      <dgm:prSet presAssocID="{2B0DCFBA-DFAF-475C-871E-A9EFF9D0DC7A}" presName="textNode" presStyleLbl="node1" presStyleIdx="3" presStyleCnt="4">
        <dgm:presLayoutVars>
          <dgm:bulletEnabled val="1"/>
        </dgm:presLayoutVars>
      </dgm:prSet>
      <dgm:spPr/>
    </dgm:pt>
  </dgm:ptLst>
  <dgm:cxnLst>
    <dgm:cxn modelId="{CA903404-9297-47D2-9407-94211F375A24}" srcId="{1F7AB7AE-AFF9-42D4-8E65-6BFB79ABF281}" destId="{2B0DCFBA-DFAF-475C-871E-A9EFF9D0DC7A}" srcOrd="3" destOrd="0" parTransId="{4AB2303F-66EC-4F2B-8AD0-58243CBD9EE8}" sibTransId="{267C7276-922A-45C1-B592-20177985B22D}"/>
    <dgm:cxn modelId="{BB82BB05-65E8-4F15-B8E8-07D56DF1AD9C}" srcId="{1F7AB7AE-AFF9-42D4-8E65-6BFB79ABF281}" destId="{6F37DAF9-27B6-45AA-848A-9E177B6EBA42}" srcOrd="2" destOrd="0" parTransId="{15A74C9E-66BB-41BC-A815-BE52B9DA33F6}" sibTransId="{64387E09-E23D-4498-9ADD-AC6302A8A6D2}"/>
    <dgm:cxn modelId="{DFA90B43-39A8-417F-94E2-D61A4D03ECCD}" type="presOf" srcId="{5CC5A3AD-BBB9-4142-8991-BA6F5E8DAD29}" destId="{E3C365EE-0A20-4300-B963-B5444DB2185C}" srcOrd="0" destOrd="0" presId="urn:microsoft.com/office/officeart/2005/8/layout/hProcess9"/>
    <dgm:cxn modelId="{80ADC851-AA80-4A23-93A5-27BC58EA49DE}" type="presOf" srcId="{2B0DCFBA-DFAF-475C-871E-A9EFF9D0DC7A}" destId="{2DCB5030-83EF-4DFC-88C9-E09A5048EA12}" srcOrd="0" destOrd="0" presId="urn:microsoft.com/office/officeart/2005/8/layout/hProcess9"/>
    <dgm:cxn modelId="{FA938082-97F6-4199-9528-0B12436CB436}" type="presOf" srcId="{1F7AB7AE-AFF9-42D4-8E65-6BFB79ABF281}" destId="{1215B5C0-F33B-4319-9D4F-859558A4E97D}" srcOrd="0" destOrd="0" presId="urn:microsoft.com/office/officeart/2005/8/layout/hProcess9"/>
    <dgm:cxn modelId="{15977399-9893-4CEB-8281-1C5C63DFADF1}" type="presOf" srcId="{6F37DAF9-27B6-45AA-848A-9E177B6EBA42}" destId="{B6C49604-FB2A-4A32-A2EF-E90E5337A8BB}" srcOrd="0" destOrd="0" presId="urn:microsoft.com/office/officeart/2005/8/layout/hProcess9"/>
    <dgm:cxn modelId="{FD29FEAE-9577-461D-9309-D134C15CB059}" srcId="{1F7AB7AE-AFF9-42D4-8E65-6BFB79ABF281}" destId="{5CC5A3AD-BBB9-4142-8991-BA6F5E8DAD29}" srcOrd="0" destOrd="0" parTransId="{3D27C922-691B-4553-A4E2-327FCD133CD4}" sibTransId="{2783B801-B2D8-44B0-966E-0A8A53876C64}"/>
    <dgm:cxn modelId="{0D2AB1B0-FD58-4461-A268-61D84B7E99CA}" srcId="{1F7AB7AE-AFF9-42D4-8E65-6BFB79ABF281}" destId="{EFEC9ACB-43D4-4F41-AF79-3A51823B6A89}" srcOrd="1" destOrd="0" parTransId="{D0335805-C6DB-458C-BE94-8D189F8C8E34}" sibTransId="{8BD99319-33AB-4527-AE02-48230948A97D}"/>
    <dgm:cxn modelId="{76036DBC-A002-4964-A399-6A55867A60C1}" type="presOf" srcId="{EFEC9ACB-43D4-4F41-AF79-3A51823B6A89}" destId="{F4EC372B-2B25-497B-9862-A5A49DABBD80}" srcOrd="0" destOrd="0" presId="urn:microsoft.com/office/officeart/2005/8/layout/hProcess9"/>
    <dgm:cxn modelId="{B2FA99D3-F4ED-48A9-A7A4-88366FF0F781}" type="presParOf" srcId="{1215B5C0-F33B-4319-9D4F-859558A4E97D}" destId="{1897CDF5-B7F8-48CA-B2D9-70B787E291E6}" srcOrd="0" destOrd="0" presId="urn:microsoft.com/office/officeart/2005/8/layout/hProcess9"/>
    <dgm:cxn modelId="{1ECE4B50-A3FC-4D66-8DD2-913D938B3A72}" type="presParOf" srcId="{1215B5C0-F33B-4319-9D4F-859558A4E97D}" destId="{6F21C965-13CE-4261-944E-00E342578F2B}" srcOrd="1" destOrd="0" presId="urn:microsoft.com/office/officeart/2005/8/layout/hProcess9"/>
    <dgm:cxn modelId="{A68CFDF2-78DA-472E-8F2C-74DA560B12E0}" type="presParOf" srcId="{6F21C965-13CE-4261-944E-00E342578F2B}" destId="{E3C365EE-0A20-4300-B963-B5444DB2185C}" srcOrd="0" destOrd="0" presId="urn:microsoft.com/office/officeart/2005/8/layout/hProcess9"/>
    <dgm:cxn modelId="{A6E239CF-FCFD-4A82-91C0-736543002818}" type="presParOf" srcId="{6F21C965-13CE-4261-944E-00E342578F2B}" destId="{F678BDD2-2496-468F-97E3-C506CFDDBAA1}" srcOrd="1" destOrd="0" presId="urn:microsoft.com/office/officeart/2005/8/layout/hProcess9"/>
    <dgm:cxn modelId="{B66040DA-D514-406F-ABD5-059A7FCB0FA4}" type="presParOf" srcId="{6F21C965-13CE-4261-944E-00E342578F2B}" destId="{F4EC372B-2B25-497B-9862-A5A49DABBD80}" srcOrd="2" destOrd="0" presId="urn:microsoft.com/office/officeart/2005/8/layout/hProcess9"/>
    <dgm:cxn modelId="{EF471048-6AE5-4E27-AC56-2A189168AAC4}" type="presParOf" srcId="{6F21C965-13CE-4261-944E-00E342578F2B}" destId="{9E1B3138-8289-4498-A75B-3C42ED5AFACC}" srcOrd="3" destOrd="0" presId="urn:microsoft.com/office/officeart/2005/8/layout/hProcess9"/>
    <dgm:cxn modelId="{9E556AEC-832F-4D86-BF99-9D775CCC7401}" type="presParOf" srcId="{6F21C965-13CE-4261-944E-00E342578F2B}" destId="{B6C49604-FB2A-4A32-A2EF-E90E5337A8BB}" srcOrd="4" destOrd="0" presId="urn:microsoft.com/office/officeart/2005/8/layout/hProcess9"/>
    <dgm:cxn modelId="{1ECEA5E2-156B-4203-8253-82F5982D7F47}" type="presParOf" srcId="{6F21C965-13CE-4261-944E-00E342578F2B}" destId="{BA7A2A17-AD53-4BE1-B7F8-0CBAE4E0D527}" srcOrd="5" destOrd="0" presId="urn:microsoft.com/office/officeart/2005/8/layout/hProcess9"/>
    <dgm:cxn modelId="{60590ABA-948C-4E95-AF46-89D852611993}" type="presParOf" srcId="{6F21C965-13CE-4261-944E-00E342578F2B}" destId="{2DCB5030-83EF-4DFC-88C9-E09A5048EA1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C5A489-6258-4372-B6A8-416CDAEB9952}"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9DA987E-6E4B-4A07-B34C-241C827AAC79}">
      <dgm:prSet custT="1"/>
      <dgm:spPr/>
      <dgm:t>
        <a:bodyPr/>
        <a:lstStyle/>
        <a:p>
          <a:pPr>
            <a:defRPr cap="all"/>
          </a:pPr>
          <a:r>
            <a:rPr lang="en-US" sz="2600" b="1" dirty="0"/>
            <a:t>If you can walk, </a:t>
          </a:r>
        </a:p>
        <a:p>
          <a:pPr>
            <a:defRPr cap="all"/>
          </a:pPr>
          <a:r>
            <a:rPr lang="en-US" sz="2600" b="1" dirty="0"/>
            <a:t>you can dance.</a:t>
          </a:r>
        </a:p>
      </dgm:t>
    </dgm:pt>
    <dgm:pt modelId="{EC5007C9-63BC-484D-AE1B-3FF4395A4D82}" type="parTrans" cxnId="{9E69713F-FB2C-46C2-840B-F5D4788FBDA8}">
      <dgm:prSet/>
      <dgm:spPr/>
      <dgm:t>
        <a:bodyPr/>
        <a:lstStyle/>
        <a:p>
          <a:endParaRPr lang="en-US"/>
        </a:p>
      </dgm:t>
    </dgm:pt>
    <dgm:pt modelId="{700376AB-B10F-4942-868B-3FEBA7E0358C}" type="sibTrans" cxnId="{9E69713F-FB2C-46C2-840B-F5D4788FBDA8}">
      <dgm:prSet/>
      <dgm:spPr/>
      <dgm:t>
        <a:bodyPr/>
        <a:lstStyle/>
        <a:p>
          <a:endParaRPr lang="en-US"/>
        </a:p>
      </dgm:t>
    </dgm:pt>
    <dgm:pt modelId="{010C79F0-1838-4308-BFA2-A4AEEE052DBD}">
      <dgm:prSet custT="1"/>
      <dgm:spPr/>
      <dgm:t>
        <a:bodyPr/>
        <a:lstStyle/>
        <a:p>
          <a:pPr>
            <a:defRPr cap="all"/>
          </a:pPr>
          <a:r>
            <a:rPr lang="en-US" sz="2600" b="1" dirty="0"/>
            <a:t>If you can talk, </a:t>
          </a:r>
        </a:p>
        <a:p>
          <a:pPr>
            <a:defRPr cap="all"/>
          </a:pPr>
          <a:r>
            <a:rPr lang="en-US" sz="2600" b="1" dirty="0"/>
            <a:t>you can sing.</a:t>
          </a:r>
        </a:p>
      </dgm:t>
    </dgm:pt>
    <dgm:pt modelId="{7575F82A-22FD-401E-B684-55E7605C1814}" type="parTrans" cxnId="{D9A5A7E7-BE0A-4019-ABEA-8DAB47FA9B2A}">
      <dgm:prSet/>
      <dgm:spPr/>
      <dgm:t>
        <a:bodyPr/>
        <a:lstStyle/>
        <a:p>
          <a:endParaRPr lang="en-US"/>
        </a:p>
      </dgm:t>
    </dgm:pt>
    <dgm:pt modelId="{878AD2BD-C5F9-47DE-8D54-189CEF390DC2}" type="sibTrans" cxnId="{D9A5A7E7-BE0A-4019-ABEA-8DAB47FA9B2A}">
      <dgm:prSet/>
      <dgm:spPr/>
      <dgm:t>
        <a:bodyPr/>
        <a:lstStyle/>
        <a:p>
          <a:endParaRPr lang="en-US"/>
        </a:p>
      </dgm:t>
    </dgm:pt>
    <dgm:pt modelId="{3035F967-D4FA-4CB1-858B-1C0A212E3D5C}" type="pres">
      <dgm:prSet presAssocID="{54C5A489-6258-4372-B6A8-416CDAEB9952}" presName="root" presStyleCnt="0">
        <dgm:presLayoutVars>
          <dgm:dir/>
          <dgm:resizeHandles val="exact"/>
        </dgm:presLayoutVars>
      </dgm:prSet>
      <dgm:spPr/>
    </dgm:pt>
    <dgm:pt modelId="{235F6FDF-8FEC-4C05-8217-0133C42343B3}" type="pres">
      <dgm:prSet presAssocID="{39DA987E-6E4B-4A07-B34C-241C827AAC79}" presName="compNode" presStyleCnt="0"/>
      <dgm:spPr/>
    </dgm:pt>
    <dgm:pt modelId="{94B39449-56D6-4F4A-9040-37D4DAAAF6A1}" type="pres">
      <dgm:prSet presAssocID="{39DA987E-6E4B-4A07-B34C-241C827AAC79}" presName="iconBgRect" presStyleLbl="bgShp" presStyleIdx="0" presStyleCnt="2"/>
      <dgm:spPr>
        <a:prstGeom prst="round2DiagRect">
          <a:avLst>
            <a:gd name="adj1" fmla="val 29727"/>
            <a:gd name="adj2" fmla="val 0"/>
          </a:avLst>
        </a:prstGeom>
      </dgm:spPr>
    </dgm:pt>
    <dgm:pt modelId="{11A7F75E-D929-46E6-8E7C-EE58CD46F3AE}" type="pres">
      <dgm:prSet presAssocID="{39DA987E-6E4B-4A07-B34C-241C827AAC7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ncing"/>
        </a:ext>
      </dgm:extLst>
    </dgm:pt>
    <dgm:pt modelId="{1045DD1B-8EA2-4E86-92D2-3E0C8F2179DA}" type="pres">
      <dgm:prSet presAssocID="{39DA987E-6E4B-4A07-B34C-241C827AAC79}" presName="spaceRect" presStyleCnt="0"/>
      <dgm:spPr/>
    </dgm:pt>
    <dgm:pt modelId="{F8BB7105-062F-45CF-91E8-B02C6B8BCCA5}" type="pres">
      <dgm:prSet presAssocID="{39DA987E-6E4B-4A07-B34C-241C827AAC79}" presName="textRect" presStyleLbl="revTx" presStyleIdx="0" presStyleCnt="2" custScaleY="175441" custLinFactNeighborX="1959" custLinFactNeighborY="6211">
        <dgm:presLayoutVars>
          <dgm:chMax val="1"/>
          <dgm:chPref val="1"/>
        </dgm:presLayoutVars>
      </dgm:prSet>
      <dgm:spPr/>
    </dgm:pt>
    <dgm:pt modelId="{2EBE0000-EEA4-412A-A2E7-37EFCA303078}" type="pres">
      <dgm:prSet presAssocID="{700376AB-B10F-4942-868B-3FEBA7E0358C}" presName="sibTrans" presStyleCnt="0"/>
      <dgm:spPr/>
    </dgm:pt>
    <dgm:pt modelId="{9D7571F8-ACE6-492B-825D-EEB0BA1273F0}" type="pres">
      <dgm:prSet presAssocID="{010C79F0-1838-4308-BFA2-A4AEEE052DBD}" presName="compNode" presStyleCnt="0"/>
      <dgm:spPr/>
    </dgm:pt>
    <dgm:pt modelId="{96796C54-D25B-4C45-9FC0-159147F0E88D}" type="pres">
      <dgm:prSet presAssocID="{010C79F0-1838-4308-BFA2-A4AEEE052DBD}" presName="iconBgRect" presStyleLbl="bgShp" presStyleIdx="1" presStyleCnt="2"/>
      <dgm:spPr>
        <a:prstGeom prst="round2DiagRect">
          <a:avLst>
            <a:gd name="adj1" fmla="val 29727"/>
            <a:gd name="adj2" fmla="val 0"/>
          </a:avLst>
        </a:prstGeom>
      </dgm:spPr>
    </dgm:pt>
    <dgm:pt modelId="{FCF9887E-FAE5-466B-AD04-D3A316420C5A}" type="pres">
      <dgm:prSet presAssocID="{010C79F0-1838-4308-BFA2-A4AEEE052DBD}" presName="iconRect" presStyleLbl="node1" presStyleIdx="1" presStyleCnt="2"/>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l="-4000" r="-4000"/>
          </a:stretch>
        </a:blipFill>
        <a:ln>
          <a:noFill/>
        </a:ln>
      </dgm:spPr>
      <dgm:extLst/>
    </dgm:pt>
    <dgm:pt modelId="{76722E16-7BE1-4F88-B0C5-A721C02261E9}" type="pres">
      <dgm:prSet presAssocID="{010C79F0-1838-4308-BFA2-A4AEEE052DBD}" presName="spaceRect" presStyleCnt="0"/>
      <dgm:spPr/>
    </dgm:pt>
    <dgm:pt modelId="{5B503F57-2BFF-41FD-A8F5-7ECAB9D07704}" type="pres">
      <dgm:prSet presAssocID="{010C79F0-1838-4308-BFA2-A4AEEE052DBD}" presName="textRect" presStyleLbl="revTx" presStyleIdx="1" presStyleCnt="2" custScaleY="165272">
        <dgm:presLayoutVars>
          <dgm:chMax val="1"/>
          <dgm:chPref val="1"/>
        </dgm:presLayoutVars>
      </dgm:prSet>
      <dgm:spPr/>
    </dgm:pt>
  </dgm:ptLst>
  <dgm:cxnLst>
    <dgm:cxn modelId="{94933206-B707-42AC-8173-84D0E44A0E95}" type="presOf" srcId="{010C79F0-1838-4308-BFA2-A4AEEE052DBD}" destId="{5B503F57-2BFF-41FD-A8F5-7ECAB9D07704}" srcOrd="0" destOrd="0" presId="urn:microsoft.com/office/officeart/2018/5/layout/IconLeafLabelList"/>
    <dgm:cxn modelId="{CEC88E13-4EBA-4DE5-853A-C59B5371A32B}" type="presOf" srcId="{39DA987E-6E4B-4A07-B34C-241C827AAC79}" destId="{F8BB7105-062F-45CF-91E8-B02C6B8BCCA5}" srcOrd="0" destOrd="0" presId="urn:microsoft.com/office/officeart/2018/5/layout/IconLeafLabelList"/>
    <dgm:cxn modelId="{9E69713F-FB2C-46C2-840B-F5D4788FBDA8}" srcId="{54C5A489-6258-4372-B6A8-416CDAEB9952}" destId="{39DA987E-6E4B-4A07-B34C-241C827AAC79}" srcOrd="0" destOrd="0" parTransId="{EC5007C9-63BC-484D-AE1B-3FF4395A4D82}" sibTransId="{700376AB-B10F-4942-868B-3FEBA7E0358C}"/>
    <dgm:cxn modelId="{97C794CF-EAFE-4881-876E-78F3C8100B14}" type="presOf" srcId="{54C5A489-6258-4372-B6A8-416CDAEB9952}" destId="{3035F967-D4FA-4CB1-858B-1C0A212E3D5C}" srcOrd="0" destOrd="0" presId="urn:microsoft.com/office/officeart/2018/5/layout/IconLeafLabelList"/>
    <dgm:cxn modelId="{D9A5A7E7-BE0A-4019-ABEA-8DAB47FA9B2A}" srcId="{54C5A489-6258-4372-B6A8-416CDAEB9952}" destId="{010C79F0-1838-4308-BFA2-A4AEEE052DBD}" srcOrd="1" destOrd="0" parTransId="{7575F82A-22FD-401E-B684-55E7605C1814}" sibTransId="{878AD2BD-C5F9-47DE-8D54-189CEF390DC2}"/>
    <dgm:cxn modelId="{0020C035-E60C-4DAE-AD44-7F3EEAC3B5BF}" type="presParOf" srcId="{3035F967-D4FA-4CB1-858B-1C0A212E3D5C}" destId="{235F6FDF-8FEC-4C05-8217-0133C42343B3}" srcOrd="0" destOrd="0" presId="urn:microsoft.com/office/officeart/2018/5/layout/IconLeafLabelList"/>
    <dgm:cxn modelId="{2F543CA0-0637-4FF3-903D-ED1C2F1A9ADE}" type="presParOf" srcId="{235F6FDF-8FEC-4C05-8217-0133C42343B3}" destId="{94B39449-56D6-4F4A-9040-37D4DAAAF6A1}" srcOrd="0" destOrd="0" presId="urn:microsoft.com/office/officeart/2018/5/layout/IconLeafLabelList"/>
    <dgm:cxn modelId="{79AFBD90-5FD7-4D34-8891-CC15B73E33AE}" type="presParOf" srcId="{235F6FDF-8FEC-4C05-8217-0133C42343B3}" destId="{11A7F75E-D929-46E6-8E7C-EE58CD46F3AE}" srcOrd="1" destOrd="0" presId="urn:microsoft.com/office/officeart/2018/5/layout/IconLeafLabelList"/>
    <dgm:cxn modelId="{4A98DD97-A009-431E-9AFA-4A7EAA49B585}" type="presParOf" srcId="{235F6FDF-8FEC-4C05-8217-0133C42343B3}" destId="{1045DD1B-8EA2-4E86-92D2-3E0C8F2179DA}" srcOrd="2" destOrd="0" presId="urn:microsoft.com/office/officeart/2018/5/layout/IconLeafLabelList"/>
    <dgm:cxn modelId="{0F00D858-79FD-4F1E-AB10-F896673E5381}" type="presParOf" srcId="{235F6FDF-8FEC-4C05-8217-0133C42343B3}" destId="{F8BB7105-062F-45CF-91E8-B02C6B8BCCA5}" srcOrd="3" destOrd="0" presId="urn:microsoft.com/office/officeart/2018/5/layout/IconLeafLabelList"/>
    <dgm:cxn modelId="{C14D268D-D2F5-4430-8579-391AC30AEA27}" type="presParOf" srcId="{3035F967-D4FA-4CB1-858B-1C0A212E3D5C}" destId="{2EBE0000-EEA4-412A-A2E7-37EFCA303078}" srcOrd="1" destOrd="0" presId="urn:microsoft.com/office/officeart/2018/5/layout/IconLeafLabelList"/>
    <dgm:cxn modelId="{44FD49B6-8774-431B-8EF0-64457742B5C0}" type="presParOf" srcId="{3035F967-D4FA-4CB1-858B-1C0A212E3D5C}" destId="{9D7571F8-ACE6-492B-825D-EEB0BA1273F0}" srcOrd="2" destOrd="0" presId="urn:microsoft.com/office/officeart/2018/5/layout/IconLeafLabelList"/>
    <dgm:cxn modelId="{8C887F72-51E6-4458-B611-FA709141CFA7}" type="presParOf" srcId="{9D7571F8-ACE6-492B-825D-EEB0BA1273F0}" destId="{96796C54-D25B-4C45-9FC0-159147F0E88D}" srcOrd="0" destOrd="0" presId="urn:microsoft.com/office/officeart/2018/5/layout/IconLeafLabelList"/>
    <dgm:cxn modelId="{96DE7159-CD22-4B8B-A878-E5A62E1DB452}" type="presParOf" srcId="{9D7571F8-ACE6-492B-825D-EEB0BA1273F0}" destId="{FCF9887E-FAE5-466B-AD04-D3A316420C5A}" srcOrd="1" destOrd="0" presId="urn:microsoft.com/office/officeart/2018/5/layout/IconLeafLabelList"/>
    <dgm:cxn modelId="{7B09A3A4-410F-463A-9771-3834B24B8DB4}" type="presParOf" srcId="{9D7571F8-ACE6-492B-825D-EEB0BA1273F0}" destId="{76722E16-7BE1-4F88-B0C5-A721C02261E9}" srcOrd="2" destOrd="0" presId="urn:microsoft.com/office/officeart/2018/5/layout/IconLeafLabelList"/>
    <dgm:cxn modelId="{462D1E62-7D91-4ED3-BF44-3B21536378D2}" type="presParOf" srcId="{9D7571F8-ACE6-492B-825D-EEB0BA1273F0}" destId="{5B503F57-2BFF-41FD-A8F5-7ECAB9D07704}"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D98316-29E8-44C8-A8D0-041082480EB2}" type="doc">
      <dgm:prSet loTypeId="urn:microsoft.com/office/officeart/2005/8/layout/matrix2" loCatId="matrix" qsTypeId="urn:microsoft.com/office/officeart/2005/8/quickstyle/simple1#9" qsCatId="simple" csTypeId="urn:microsoft.com/office/officeart/2005/8/colors/accent1_2#4" csCatId="accent1" phldr="1"/>
      <dgm:spPr/>
      <dgm:t>
        <a:bodyPr/>
        <a:lstStyle/>
        <a:p>
          <a:endParaRPr lang="en-US"/>
        </a:p>
      </dgm:t>
    </dgm:pt>
    <dgm:pt modelId="{11946433-4BBB-471B-B505-2F27D091C571}">
      <dgm:prSet phldrT="[Text]"/>
      <dgm:spPr>
        <a:solidFill>
          <a:schemeClr val="accent5"/>
        </a:solidFill>
      </dgm:spPr>
      <dgm:t>
        <a:bodyPr/>
        <a:lstStyle/>
        <a:p>
          <a:r>
            <a:rPr lang="en-US" b="1" dirty="0">
              <a:latin typeface="Aller" pitchFamily="2" charset="0"/>
            </a:rPr>
            <a:t>TO</a:t>
          </a:r>
        </a:p>
      </dgm:t>
    </dgm:pt>
    <dgm:pt modelId="{E8DC7286-2B64-4B0E-A6CC-5006DB24F6E8}" type="parTrans" cxnId="{0FACB903-B501-4A38-A8E7-D31AAAF17E31}">
      <dgm:prSet/>
      <dgm:spPr/>
      <dgm:t>
        <a:bodyPr/>
        <a:lstStyle/>
        <a:p>
          <a:endParaRPr lang="en-US"/>
        </a:p>
      </dgm:t>
    </dgm:pt>
    <dgm:pt modelId="{7336873E-6E8F-42F2-98CA-43818E63A22F}" type="sibTrans" cxnId="{0FACB903-B501-4A38-A8E7-D31AAAF17E31}">
      <dgm:prSet/>
      <dgm:spPr/>
      <dgm:t>
        <a:bodyPr/>
        <a:lstStyle/>
        <a:p>
          <a:endParaRPr lang="en-US"/>
        </a:p>
      </dgm:t>
    </dgm:pt>
    <dgm:pt modelId="{ABEE436E-2671-4D7E-AF80-8989D83D026E}">
      <dgm:prSet phldrT="[Text]"/>
      <dgm:spPr>
        <a:solidFill>
          <a:schemeClr val="accent3"/>
        </a:solidFill>
      </dgm:spPr>
      <dgm:t>
        <a:bodyPr/>
        <a:lstStyle/>
        <a:p>
          <a:r>
            <a:rPr lang="en-US" b="1" dirty="0">
              <a:solidFill>
                <a:schemeClr val="tx1"/>
              </a:solidFill>
              <a:latin typeface="Aller" pitchFamily="2" charset="0"/>
            </a:rPr>
            <a:t>WITH</a:t>
          </a:r>
        </a:p>
      </dgm:t>
    </dgm:pt>
    <dgm:pt modelId="{A0510D30-D867-4D3A-A8AB-446E6EEE0B42}" type="parTrans" cxnId="{18D54973-6FAC-46C9-9F66-3C936A91F0BA}">
      <dgm:prSet/>
      <dgm:spPr/>
      <dgm:t>
        <a:bodyPr/>
        <a:lstStyle/>
        <a:p>
          <a:endParaRPr lang="en-US"/>
        </a:p>
      </dgm:t>
    </dgm:pt>
    <dgm:pt modelId="{66E03D3C-AC16-4AF8-9B9B-F7C3D583D2CE}" type="sibTrans" cxnId="{18D54973-6FAC-46C9-9F66-3C936A91F0BA}">
      <dgm:prSet/>
      <dgm:spPr/>
      <dgm:t>
        <a:bodyPr/>
        <a:lstStyle/>
        <a:p>
          <a:endParaRPr lang="en-US"/>
        </a:p>
      </dgm:t>
    </dgm:pt>
    <dgm:pt modelId="{EA913BD8-01EC-47C5-BEEF-35F80CAA9E95}">
      <dgm:prSet phldrT="[Text]" custT="1"/>
      <dgm:spPr>
        <a:solidFill>
          <a:schemeClr val="accent4"/>
        </a:solidFill>
      </dgm:spPr>
      <dgm:t>
        <a:bodyPr/>
        <a:lstStyle/>
        <a:p>
          <a:r>
            <a:rPr lang="en-US" sz="2400" b="1" dirty="0">
              <a:solidFill>
                <a:schemeClr val="bg1"/>
              </a:solidFill>
              <a:latin typeface="Aller" pitchFamily="2" charset="0"/>
            </a:rPr>
            <a:t>NOT</a:t>
          </a:r>
        </a:p>
      </dgm:t>
    </dgm:pt>
    <dgm:pt modelId="{CB94E380-FD45-436F-80A8-3C648FF57225}" type="parTrans" cxnId="{62BD3ABE-718F-4B4C-AE0C-4212D4C42202}">
      <dgm:prSet/>
      <dgm:spPr/>
      <dgm:t>
        <a:bodyPr/>
        <a:lstStyle/>
        <a:p>
          <a:endParaRPr lang="en-US"/>
        </a:p>
      </dgm:t>
    </dgm:pt>
    <dgm:pt modelId="{4084A117-1DA6-4D65-92A7-FAA181A9BFD9}" type="sibTrans" cxnId="{62BD3ABE-718F-4B4C-AE0C-4212D4C42202}">
      <dgm:prSet/>
      <dgm:spPr/>
      <dgm:t>
        <a:bodyPr/>
        <a:lstStyle/>
        <a:p>
          <a:endParaRPr lang="en-US"/>
        </a:p>
      </dgm:t>
    </dgm:pt>
    <dgm:pt modelId="{360ADEE9-F5DF-4A57-86DE-B3F5AE89563A}" type="pres">
      <dgm:prSet presAssocID="{1AD98316-29E8-44C8-A8D0-041082480EB2}" presName="matrix" presStyleCnt="0">
        <dgm:presLayoutVars>
          <dgm:chMax val="1"/>
          <dgm:dir/>
          <dgm:resizeHandles val="exact"/>
        </dgm:presLayoutVars>
      </dgm:prSet>
      <dgm:spPr/>
    </dgm:pt>
    <dgm:pt modelId="{738F804F-B8E1-4835-8FA6-F1FAD0ED3D6F}" type="pres">
      <dgm:prSet presAssocID="{1AD98316-29E8-44C8-A8D0-041082480EB2}" presName="axisShape" presStyleLbl="bgShp" presStyleIdx="0" presStyleCnt="1"/>
      <dgm:spPr>
        <a:ln>
          <a:solidFill>
            <a:schemeClr val="accent5"/>
          </a:solidFill>
        </a:ln>
      </dgm:spPr>
    </dgm:pt>
    <dgm:pt modelId="{50E4C986-76BD-4C39-8F7E-9CE388464648}" type="pres">
      <dgm:prSet presAssocID="{1AD98316-29E8-44C8-A8D0-041082480EB2}" presName="rect1" presStyleLbl="node1" presStyleIdx="0" presStyleCnt="4" custLinFactNeighborX="54" custLinFactNeighborY="54">
        <dgm:presLayoutVars>
          <dgm:chMax val="0"/>
          <dgm:chPref val="0"/>
          <dgm:bulletEnabled val="1"/>
        </dgm:presLayoutVars>
      </dgm:prSet>
      <dgm:spPr/>
    </dgm:pt>
    <dgm:pt modelId="{321B36DE-D213-4C25-A2B5-F34E33AC2C3F}" type="pres">
      <dgm:prSet presAssocID="{1AD98316-29E8-44C8-A8D0-041082480EB2}" presName="rect2" presStyleLbl="node1" presStyleIdx="1" presStyleCnt="4">
        <dgm:presLayoutVars>
          <dgm:chMax val="0"/>
          <dgm:chPref val="0"/>
          <dgm:bulletEnabled val="1"/>
        </dgm:presLayoutVars>
      </dgm:prSet>
      <dgm:spPr/>
    </dgm:pt>
    <dgm:pt modelId="{6E41B0D2-AEB1-441D-B186-E50205DE9E37}" type="pres">
      <dgm:prSet presAssocID="{1AD98316-29E8-44C8-A8D0-041082480EB2}" presName="rect3" presStyleLbl="node1" presStyleIdx="2" presStyleCnt="4">
        <dgm:presLayoutVars>
          <dgm:chMax val="0"/>
          <dgm:chPref val="0"/>
          <dgm:bulletEnabled val="1"/>
        </dgm:presLayoutVars>
      </dgm:prSet>
      <dgm:spPr/>
    </dgm:pt>
    <dgm:pt modelId="{2CB78D67-884C-4C87-A640-D097AD37D81A}" type="pres">
      <dgm:prSet presAssocID="{1AD98316-29E8-44C8-A8D0-041082480EB2}" presName="rect4" presStyleLbl="node1" presStyleIdx="3" presStyleCnt="4">
        <dgm:presLayoutVars>
          <dgm:chMax val="0"/>
          <dgm:chPref val="0"/>
          <dgm:bulletEnabled val="1"/>
        </dgm:presLayoutVars>
      </dgm:prSet>
      <dgm:spPr>
        <a:prstGeom prst="rtTriangle">
          <a:avLst/>
        </a:prstGeom>
        <a:solidFill>
          <a:schemeClr val="accent4"/>
        </a:solidFill>
      </dgm:spPr>
    </dgm:pt>
  </dgm:ptLst>
  <dgm:cxnLst>
    <dgm:cxn modelId="{0FACB903-B501-4A38-A8E7-D31AAAF17E31}" srcId="{1AD98316-29E8-44C8-A8D0-041082480EB2}" destId="{11946433-4BBB-471B-B505-2F27D091C571}" srcOrd="0" destOrd="0" parTransId="{E8DC7286-2B64-4B0E-A6CC-5006DB24F6E8}" sibTransId="{7336873E-6E8F-42F2-98CA-43818E63A22F}"/>
    <dgm:cxn modelId="{EF9B4064-01F7-488D-A3C0-E3C19FB94FE8}" type="presOf" srcId="{1AD98316-29E8-44C8-A8D0-041082480EB2}" destId="{360ADEE9-F5DF-4A57-86DE-B3F5AE89563A}" srcOrd="0" destOrd="0" presId="urn:microsoft.com/office/officeart/2005/8/layout/matrix2"/>
    <dgm:cxn modelId="{F79B3546-F3F6-40CF-8A20-A4A667D826FD}" type="presOf" srcId="{ABEE436E-2671-4D7E-AF80-8989D83D026E}" destId="{321B36DE-D213-4C25-A2B5-F34E33AC2C3F}" srcOrd="0" destOrd="0" presId="urn:microsoft.com/office/officeart/2005/8/layout/matrix2"/>
    <dgm:cxn modelId="{18D54973-6FAC-46C9-9F66-3C936A91F0BA}" srcId="{1AD98316-29E8-44C8-A8D0-041082480EB2}" destId="{ABEE436E-2671-4D7E-AF80-8989D83D026E}" srcOrd="1" destOrd="0" parTransId="{A0510D30-D867-4D3A-A8AB-446E6EEE0B42}" sibTransId="{66E03D3C-AC16-4AF8-9B9B-F7C3D583D2CE}"/>
    <dgm:cxn modelId="{07645D54-CBFF-4C1A-A3A6-86CF3A38E9D4}" type="presOf" srcId="{11946433-4BBB-471B-B505-2F27D091C571}" destId="{50E4C986-76BD-4C39-8F7E-9CE388464648}" srcOrd="0" destOrd="0" presId="urn:microsoft.com/office/officeart/2005/8/layout/matrix2"/>
    <dgm:cxn modelId="{573B8596-F62B-4E6A-B16D-2A2B65B2712A}" type="presOf" srcId="{EA913BD8-01EC-47C5-BEEF-35F80CAA9E95}" destId="{6E41B0D2-AEB1-441D-B186-E50205DE9E37}" srcOrd="0" destOrd="0" presId="urn:microsoft.com/office/officeart/2005/8/layout/matrix2"/>
    <dgm:cxn modelId="{62BD3ABE-718F-4B4C-AE0C-4212D4C42202}" srcId="{1AD98316-29E8-44C8-A8D0-041082480EB2}" destId="{EA913BD8-01EC-47C5-BEEF-35F80CAA9E95}" srcOrd="2" destOrd="0" parTransId="{CB94E380-FD45-436F-80A8-3C648FF57225}" sibTransId="{4084A117-1DA6-4D65-92A7-FAA181A9BFD9}"/>
    <dgm:cxn modelId="{1FA94D0E-2EB1-48AA-87B5-2BCB9E7D379B}" type="presParOf" srcId="{360ADEE9-F5DF-4A57-86DE-B3F5AE89563A}" destId="{738F804F-B8E1-4835-8FA6-F1FAD0ED3D6F}" srcOrd="0" destOrd="0" presId="urn:microsoft.com/office/officeart/2005/8/layout/matrix2"/>
    <dgm:cxn modelId="{137A3D08-FB7C-44D0-A77D-66F98394B03E}" type="presParOf" srcId="{360ADEE9-F5DF-4A57-86DE-B3F5AE89563A}" destId="{50E4C986-76BD-4C39-8F7E-9CE388464648}" srcOrd="1" destOrd="0" presId="urn:microsoft.com/office/officeart/2005/8/layout/matrix2"/>
    <dgm:cxn modelId="{F42286B5-0C7D-458F-B367-01ED2F3A5E0C}" type="presParOf" srcId="{360ADEE9-F5DF-4A57-86DE-B3F5AE89563A}" destId="{321B36DE-D213-4C25-A2B5-F34E33AC2C3F}" srcOrd="2" destOrd="0" presId="urn:microsoft.com/office/officeart/2005/8/layout/matrix2"/>
    <dgm:cxn modelId="{FBE8EAAA-0D31-4C7A-A7C8-DA0CFFA6F5D1}" type="presParOf" srcId="{360ADEE9-F5DF-4A57-86DE-B3F5AE89563A}" destId="{6E41B0D2-AEB1-441D-B186-E50205DE9E37}" srcOrd="3" destOrd="0" presId="urn:microsoft.com/office/officeart/2005/8/layout/matrix2"/>
    <dgm:cxn modelId="{6148799A-4E02-4599-B980-814443C7F3A0}" type="presParOf" srcId="{360ADEE9-F5DF-4A57-86DE-B3F5AE89563A}" destId="{2CB78D67-884C-4C87-A640-D097AD37D81A}"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CCB9D-B5AE-46E5-8129-6F144D76C0DB}">
      <dsp:nvSpPr>
        <dsp:cNvPr id="0" name=""/>
        <dsp:cNvSpPr/>
      </dsp:nvSpPr>
      <dsp:spPr>
        <a:xfrm>
          <a:off x="594024" y="222049"/>
          <a:ext cx="1852875" cy="185287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C15BC5-9284-4F0A-94AA-C87FC8D620AF}">
      <dsp:nvSpPr>
        <dsp:cNvPr id="0" name=""/>
        <dsp:cNvSpPr/>
      </dsp:nvSpPr>
      <dsp:spPr>
        <a:xfrm>
          <a:off x="988899" y="616924"/>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7F0F02F-34C6-4C14-93AA-EDAA20E7B9AD}">
      <dsp:nvSpPr>
        <dsp:cNvPr id="0" name=""/>
        <dsp:cNvSpPr/>
      </dsp:nvSpPr>
      <dsp:spPr>
        <a:xfrm>
          <a:off x="1712" y="2652050"/>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t>Accountability</a:t>
          </a:r>
        </a:p>
      </dsp:txBody>
      <dsp:txXfrm>
        <a:off x="1712" y="2652050"/>
        <a:ext cx="3037500" cy="720000"/>
      </dsp:txXfrm>
    </dsp:sp>
    <dsp:sp modelId="{F5D7758D-D8B0-4D7E-B93A-83F1A20AA0BF}">
      <dsp:nvSpPr>
        <dsp:cNvPr id="0" name=""/>
        <dsp:cNvSpPr/>
      </dsp:nvSpPr>
      <dsp:spPr>
        <a:xfrm>
          <a:off x="4163087" y="222049"/>
          <a:ext cx="1852875" cy="185287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429545-E32C-4DF0-98C0-1EE687E67077}">
      <dsp:nvSpPr>
        <dsp:cNvPr id="0" name=""/>
        <dsp:cNvSpPr/>
      </dsp:nvSpPr>
      <dsp:spPr>
        <a:xfrm>
          <a:off x="4557962" y="616924"/>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32C9582-00D9-417A-83A5-2466CBD22987}">
      <dsp:nvSpPr>
        <dsp:cNvPr id="0" name=""/>
        <dsp:cNvSpPr/>
      </dsp:nvSpPr>
      <dsp:spPr>
        <a:xfrm>
          <a:off x="3570775" y="2652050"/>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t>Communication</a:t>
          </a:r>
        </a:p>
      </dsp:txBody>
      <dsp:txXfrm>
        <a:off x="3570775" y="2652050"/>
        <a:ext cx="3037500" cy="720000"/>
      </dsp:txXfrm>
    </dsp:sp>
    <dsp:sp modelId="{E025AA7B-869A-4F3F-985F-209E590CF544}">
      <dsp:nvSpPr>
        <dsp:cNvPr id="0" name=""/>
        <dsp:cNvSpPr/>
      </dsp:nvSpPr>
      <dsp:spPr>
        <a:xfrm>
          <a:off x="7732150" y="222049"/>
          <a:ext cx="1852875" cy="185287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86C807-CAC3-4A7C-AD97-BDF1DAE155E5}">
      <dsp:nvSpPr>
        <dsp:cNvPr id="0" name=""/>
        <dsp:cNvSpPr/>
      </dsp:nvSpPr>
      <dsp:spPr>
        <a:xfrm>
          <a:off x="8127025" y="616924"/>
          <a:ext cx="1063125" cy="1063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FEC09C8-E85A-4548-AC25-F38262F763DE}">
      <dsp:nvSpPr>
        <dsp:cNvPr id="0" name=""/>
        <dsp:cNvSpPr/>
      </dsp:nvSpPr>
      <dsp:spPr>
        <a:xfrm>
          <a:off x="7139837" y="2652050"/>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kern="1200" dirty="0"/>
            <a:t>Trust</a:t>
          </a:r>
        </a:p>
      </dsp:txBody>
      <dsp:txXfrm>
        <a:off x="7139837" y="2652050"/>
        <a:ext cx="303750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5FDF5-6D00-402E-8217-D726B2AABE49}">
      <dsp:nvSpPr>
        <dsp:cNvPr id="0" name=""/>
        <dsp:cNvSpPr/>
      </dsp:nvSpPr>
      <dsp:spPr>
        <a:xfrm>
          <a:off x="2335453" y="0"/>
          <a:ext cx="4789690" cy="4789690"/>
        </a:xfrm>
        <a:prstGeom prst="triangle">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E5D54-6AE3-4950-A186-6C4453D6575F}">
      <dsp:nvSpPr>
        <dsp:cNvPr id="0" name=""/>
        <dsp:cNvSpPr/>
      </dsp:nvSpPr>
      <dsp:spPr>
        <a:xfrm>
          <a:off x="4730298" y="481541"/>
          <a:ext cx="3113298" cy="1133809"/>
        </a:xfrm>
        <a:prstGeom prst="roundRect">
          <a:avLst/>
        </a:prstGeom>
        <a:solidFill>
          <a:schemeClr val="lt1">
            <a:alpha val="90000"/>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Relationship</a:t>
          </a:r>
        </a:p>
        <a:p>
          <a:pPr marL="0" lvl="0" indent="0" algn="ctr" defTabSz="1155700">
            <a:lnSpc>
              <a:spcPct val="90000"/>
            </a:lnSpc>
            <a:spcBef>
              <a:spcPct val="0"/>
            </a:spcBef>
            <a:spcAft>
              <a:spcPct val="35000"/>
            </a:spcAft>
            <a:buNone/>
          </a:pPr>
          <a:r>
            <a:rPr lang="en-US" sz="2600" b="1" kern="1200" dirty="0"/>
            <a:t>centered</a:t>
          </a:r>
        </a:p>
      </dsp:txBody>
      <dsp:txXfrm>
        <a:off x="4785646" y="536889"/>
        <a:ext cx="3002602" cy="1023113"/>
      </dsp:txXfrm>
    </dsp:sp>
    <dsp:sp modelId="{FBBAF652-7B9E-48C2-B892-CFE300174800}">
      <dsp:nvSpPr>
        <dsp:cNvPr id="0" name=""/>
        <dsp:cNvSpPr/>
      </dsp:nvSpPr>
      <dsp:spPr>
        <a:xfrm>
          <a:off x="4730298" y="1757077"/>
          <a:ext cx="3113298" cy="1133809"/>
        </a:xfrm>
        <a:prstGeom prst="roundRect">
          <a:avLst/>
        </a:prstGeom>
        <a:solidFill>
          <a:schemeClr val="lt1">
            <a:alpha val="90000"/>
            <a:hueOff val="0"/>
            <a:satOff val="0"/>
            <a:lumOff val="0"/>
            <a:alphaOff val="0"/>
          </a:schemeClr>
        </a:solidFill>
        <a:ln w="12700" cap="flat" cmpd="sng" algn="in">
          <a:solidFill>
            <a:schemeClr val="accent3">
              <a:hueOff val="-2348588"/>
              <a:satOff val="1512"/>
              <a:lumOff val="1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Strength</a:t>
          </a:r>
        </a:p>
        <a:p>
          <a:pPr marL="0" lvl="0" indent="0" algn="ctr" defTabSz="1155700">
            <a:lnSpc>
              <a:spcPct val="90000"/>
            </a:lnSpc>
            <a:spcBef>
              <a:spcPct val="0"/>
            </a:spcBef>
            <a:spcAft>
              <a:spcPct val="35000"/>
            </a:spcAft>
            <a:buNone/>
          </a:pPr>
          <a:r>
            <a:rPr lang="en-US" sz="2600" b="1" kern="1200" dirty="0"/>
            <a:t>based</a:t>
          </a:r>
        </a:p>
      </dsp:txBody>
      <dsp:txXfrm>
        <a:off x="4785646" y="1812425"/>
        <a:ext cx="3002602" cy="1023113"/>
      </dsp:txXfrm>
    </dsp:sp>
    <dsp:sp modelId="{1DCD86C0-7AB2-4E56-8941-85014E6261FB}">
      <dsp:nvSpPr>
        <dsp:cNvPr id="0" name=""/>
        <dsp:cNvSpPr/>
      </dsp:nvSpPr>
      <dsp:spPr>
        <a:xfrm>
          <a:off x="4730298" y="3032612"/>
          <a:ext cx="3113298" cy="1133809"/>
        </a:xfrm>
        <a:prstGeom prst="roundRect">
          <a:avLst/>
        </a:prstGeom>
        <a:solidFill>
          <a:schemeClr val="lt1">
            <a:alpha val="90000"/>
            <a:hueOff val="0"/>
            <a:satOff val="0"/>
            <a:lumOff val="0"/>
            <a:alphaOff val="0"/>
          </a:schemeClr>
        </a:solidFill>
        <a:ln w="12700" cap="flat" cmpd="sng" algn="in">
          <a:solidFill>
            <a:schemeClr val="accent3">
              <a:hueOff val="-4697176"/>
              <a:satOff val="3025"/>
              <a:lumOff val="33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Solution</a:t>
          </a:r>
        </a:p>
        <a:p>
          <a:pPr marL="0" lvl="0" indent="0" algn="ctr" defTabSz="1155700">
            <a:lnSpc>
              <a:spcPct val="90000"/>
            </a:lnSpc>
            <a:spcBef>
              <a:spcPct val="0"/>
            </a:spcBef>
            <a:spcAft>
              <a:spcPct val="35000"/>
            </a:spcAft>
            <a:buNone/>
          </a:pPr>
          <a:r>
            <a:rPr lang="en-US" sz="2600" b="1" kern="1200" dirty="0"/>
            <a:t>focused</a:t>
          </a:r>
        </a:p>
      </dsp:txBody>
      <dsp:txXfrm>
        <a:off x="4785646" y="3087960"/>
        <a:ext cx="3002602" cy="10231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EC0E8-2E2E-4BCE-AA8E-E3FEC0FC34B9}">
      <dsp:nvSpPr>
        <dsp:cNvPr id="0" name=""/>
        <dsp:cNvSpPr/>
      </dsp:nvSpPr>
      <dsp:spPr>
        <a:xfrm>
          <a:off x="0" y="0"/>
          <a:ext cx="3195428" cy="1274617"/>
        </a:xfrm>
        <a:prstGeom prst="chevron">
          <a:avLst/>
        </a:prstGeom>
        <a:solidFill>
          <a:schemeClr val="accent1">
            <a:lumMod val="7500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b="1" kern="1200" dirty="0"/>
            <a:t>Intent</a:t>
          </a:r>
        </a:p>
      </dsp:txBody>
      <dsp:txXfrm>
        <a:off x="637309" y="0"/>
        <a:ext cx="1920811" cy="1274617"/>
      </dsp:txXfrm>
    </dsp:sp>
    <dsp:sp modelId="{15439E86-01F4-4ABD-9F33-1C5080CD78D4}">
      <dsp:nvSpPr>
        <dsp:cNvPr id="0" name=""/>
        <dsp:cNvSpPr/>
      </dsp:nvSpPr>
      <dsp:spPr>
        <a:xfrm>
          <a:off x="2878507" y="0"/>
          <a:ext cx="3195428" cy="1274617"/>
        </a:xfrm>
        <a:prstGeom prst="chevron">
          <a:avLst/>
        </a:prstGeom>
        <a:solidFill>
          <a:schemeClr val="accent2"/>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b="1" kern="1200" dirty="0"/>
            <a:t>Outcome</a:t>
          </a:r>
        </a:p>
      </dsp:txBody>
      <dsp:txXfrm>
        <a:off x="3515816" y="0"/>
        <a:ext cx="1920811" cy="1274617"/>
      </dsp:txXfrm>
    </dsp:sp>
    <dsp:sp modelId="{4C342335-6AF1-48BA-A453-6A0A2E6D8719}">
      <dsp:nvSpPr>
        <dsp:cNvPr id="0" name=""/>
        <dsp:cNvSpPr/>
      </dsp:nvSpPr>
      <dsp:spPr>
        <a:xfrm>
          <a:off x="5754393" y="0"/>
          <a:ext cx="3195428" cy="1274617"/>
        </a:xfrm>
        <a:prstGeom prst="chevron">
          <a:avLst/>
        </a:prstGeom>
        <a:solidFill>
          <a:schemeClr val="accent4"/>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b="1" kern="1200" dirty="0"/>
            <a:t>Impact</a:t>
          </a:r>
        </a:p>
      </dsp:txBody>
      <dsp:txXfrm>
        <a:off x="6391702" y="0"/>
        <a:ext cx="1920811" cy="12746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219ED-EABB-45A0-A215-AA191CB49CCE}">
      <dsp:nvSpPr>
        <dsp:cNvPr id="0" name=""/>
        <dsp:cNvSpPr/>
      </dsp:nvSpPr>
      <dsp:spPr>
        <a:xfrm>
          <a:off x="0" y="1304"/>
          <a:ext cx="4855273" cy="1003190"/>
        </a:xfrm>
        <a:prstGeom prst="roundRect">
          <a:avLst>
            <a:gd name="adj" fmla="val 10000"/>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It starts with </a:t>
          </a:r>
          <a:r>
            <a:rPr lang="en-US" sz="2600" b="1" kern="1200" dirty="0"/>
            <a:t>YOU</a:t>
          </a:r>
          <a:r>
            <a:rPr lang="en-US" sz="1900" kern="1200" dirty="0"/>
            <a:t>.</a:t>
          </a:r>
        </a:p>
      </dsp:txBody>
      <dsp:txXfrm>
        <a:off x="29382" y="30686"/>
        <a:ext cx="3655379" cy="944426"/>
      </dsp:txXfrm>
    </dsp:sp>
    <dsp:sp modelId="{78AB004A-EB7D-45DB-9C34-D102B3E2029C}">
      <dsp:nvSpPr>
        <dsp:cNvPr id="0" name=""/>
        <dsp:cNvSpPr/>
      </dsp:nvSpPr>
      <dsp:spPr>
        <a:xfrm>
          <a:off x="362569" y="1142523"/>
          <a:ext cx="4855273" cy="1003190"/>
        </a:xfrm>
        <a:prstGeom prst="roundRect">
          <a:avLst>
            <a:gd name="adj" fmla="val 10000"/>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You cannot control others -  you can only control yourself.</a:t>
          </a:r>
        </a:p>
      </dsp:txBody>
      <dsp:txXfrm>
        <a:off x="391951" y="1171905"/>
        <a:ext cx="3781866" cy="944426"/>
      </dsp:txXfrm>
    </dsp:sp>
    <dsp:sp modelId="{12ADFEC9-FE54-4FAD-B8F7-28498A0B5652}">
      <dsp:nvSpPr>
        <dsp:cNvPr id="0" name=""/>
        <dsp:cNvSpPr/>
      </dsp:nvSpPr>
      <dsp:spPr>
        <a:xfrm>
          <a:off x="725138" y="2285046"/>
          <a:ext cx="4855273" cy="1003190"/>
        </a:xfrm>
        <a:prstGeom prst="roundRect">
          <a:avLst>
            <a:gd name="adj" fmla="val 10000"/>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Focus on influence  through  staying calm &amp; being consistent with care and concern.</a:t>
          </a:r>
        </a:p>
      </dsp:txBody>
      <dsp:txXfrm>
        <a:off x="754520" y="2314428"/>
        <a:ext cx="3781866" cy="944426"/>
      </dsp:txXfrm>
    </dsp:sp>
    <dsp:sp modelId="{79DD4DC1-6E28-4B87-BB16-786619C3DAD4}">
      <dsp:nvSpPr>
        <dsp:cNvPr id="0" name=""/>
        <dsp:cNvSpPr/>
      </dsp:nvSpPr>
      <dsp:spPr>
        <a:xfrm>
          <a:off x="1087707" y="3427569"/>
          <a:ext cx="4855273" cy="1003190"/>
        </a:xfrm>
        <a:prstGeom prst="roundRect">
          <a:avLst>
            <a:gd name="adj" fmla="val 10000"/>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Separate the “deed from the doer.”</a:t>
          </a:r>
        </a:p>
      </dsp:txBody>
      <dsp:txXfrm>
        <a:off x="1117089" y="3456951"/>
        <a:ext cx="3781866" cy="944426"/>
      </dsp:txXfrm>
    </dsp:sp>
    <dsp:sp modelId="{C26EF8DA-936F-437E-B492-6026F9484274}">
      <dsp:nvSpPr>
        <dsp:cNvPr id="0" name=""/>
        <dsp:cNvSpPr/>
      </dsp:nvSpPr>
      <dsp:spPr>
        <a:xfrm>
          <a:off x="1450276" y="4570092"/>
          <a:ext cx="4855273" cy="1003190"/>
        </a:xfrm>
        <a:prstGeom prst="roundRect">
          <a:avLst>
            <a:gd name="adj" fmla="val 10000"/>
          </a:avLst>
        </a:prstGeom>
        <a:solidFill>
          <a:schemeClr val="dk2">
            <a:hueOff val="0"/>
            <a:satOff val="0"/>
            <a:lumOff val="0"/>
            <a:alphaOff val="0"/>
          </a:schemeClr>
        </a:solidFill>
        <a:ln w="12700" cap="flat" cmpd="sng" algn="in">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Don’t take the outburst or silence personally.</a:t>
          </a:r>
        </a:p>
      </dsp:txBody>
      <dsp:txXfrm>
        <a:off x="1479658" y="4599474"/>
        <a:ext cx="3781866" cy="944426"/>
      </dsp:txXfrm>
    </dsp:sp>
    <dsp:sp modelId="{54703994-BBF3-4EE2-A7BA-350C384D1F70}">
      <dsp:nvSpPr>
        <dsp:cNvPr id="0" name=""/>
        <dsp:cNvSpPr/>
      </dsp:nvSpPr>
      <dsp:spPr>
        <a:xfrm>
          <a:off x="4203199" y="732886"/>
          <a:ext cx="652074" cy="652074"/>
        </a:xfrm>
        <a:prstGeom prst="downArrow">
          <a:avLst>
            <a:gd name="adj1" fmla="val 55000"/>
            <a:gd name="adj2" fmla="val 45000"/>
          </a:avLst>
        </a:prstGeom>
        <a:solidFill>
          <a:schemeClr val="dk2">
            <a:alpha val="90000"/>
            <a:tint val="40000"/>
            <a:hueOff val="0"/>
            <a:satOff val="0"/>
            <a:lumOff val="0"/>
            <a:alphaOff val="0"/>
          </a:schemeClr>
        </a:solidFill>
        <a:ln w="12700" cap="flat" cmpd="sng" algn="in">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4349916" y="732886"/>
        <a:ext cx="358640" cy="490686"/>
      </dsp:txXfrm>
    </dsp:sp>
    <dsp:sp modelId="{C5F3F7C0-7BD8-41F7-ABD6-BB8327E0ED0E}">
      <dsp:nvSpPr>
        <dsp:cNvPr id="0" name=""/>
        <dsp:cNvSpPr/>
      </dsp:nvSpPr>
      <dsp:spPr>
        <a:xfrm>
          <a:off x="4565768" y="1875409"/>
          <a:ext cx="652074" cy="652074"/>
        </a:xfrm>
        <a:prstGeom prst="downArrow">
          <a:avLst>
            <a:gd name="adj1" fmla="val 55000"/>
            <a:gd name="adj2" fmla="val 45000"/>
          </a:avLst>
        </a:prstGeom>
        <a:solidFill>
          <a:schemeClr val="dk2">
            <a:alpha val="90000"/>
            <a:tint val="40000"/>
            <a:hueOff val="0"/>
            <a:satOff val="0"/>
            <a:lumOff val="0"/>
            <a:alphaOff val="0"/>
          </a:schemeClr>
        </a:solidFill>
        <a:ln w="12700" cap="flat" cmpd="sng" algn="in">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4712485" y="1875409"/>
        <a:ext cx="358640" cy="490686"/>
      </dsp:txXfrm>
    </dsp:sp>
    <dsp:sp modelId="{F3C72BD3-BA85-483E-B96F-406DD03EC786}">
      <dsp:nvSpPr>
        <dsp:cNvPr id="0" name=""/>
        <dsp:cNvSpPr/>
      </dsp:nvSpPr>
      <dsp:spPr>
        <a:xfrm>
          <a:off x="4928337" y="3001212"/>
          <a:ext cx="652074" cy="652074"/>
        </a:xfrm>
        <a:prstGeom prst="downArrow">
          <a:avLst>
            <a:gd name="adj1" fmla="val 55000"/>
            <a:gd name="adj2" fmla="val 45000"/>
          </a:avLst>
        </a:prstGeom>
        <a:solidFill>
          <a:schemeClr val="dk2">
            <a:alpha val="90000"/>
            <a:tint val="40000"/>
            <a:hueOff val="0"/>
            <a:satOff val="0"/>
            <a:lumOff val="0"/>
            <a:alphaOff val="0"/>
          </a:schemeClr>
        </a:solidFill>
        <a:ln w="12700" cap="flat" cmpd="sng" algn="in">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5075054" y="3001212"/>
        <a:ext cx="358640" cy="490686"/>
      </dsp:txXfrm>
    </dsp:sp>
    <dsp:sp modelId="{B36EB609-8297-49AB-9780-F7553318EE64}">
      <dsp:nvSpPr>
        <dsp:cNvPr id="0" name=""/>
        <dsp:cNvSpPr/>
      </dsp:nvSpPr>
      <dsp:spPr>
        <a:xfrm>
          <a:off x="5290906" y="4154882"/>
          <a:ext cx="652074" cy="652074"/>
        </a:xfrm>
        <a:prstGeom prst="downArrow">
          <a:avLst>
            <a:gd name="adj1" fmla="val 55000"/>
            <a:gd name="adj2" fmla="val 45000"/>
          </a:avLst>
        </a:prstGeom>
        <a:solidFill>
          <a:schemeClr val="dk2">
            <a:alpha val="90000"/>
            <a:tint val="40000"/>
            <a:hueOff val="0"/>
            <a:satOff val="0"/>
            <a:lumOff val="0"/>
            <a:alphaOff val="0"/>
          </a:schemeClr>
        </a:solidFill>
        <a:ln w="12700" cap="flat" cmpd="sng" algn="in">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5437623" y="4154882"/>
        <a:ext cx="358640" cy="4906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BDD6E-81AE-4760-B05F-FE58CC12AD84}">
      <dsp:nvSpPr>
        <dsp:cNvPr id="0" name=""/>
        <dsp:cNvSpPr/>
      </dsp:nvSpPr>
      <dsp:spPr>
        <a:xfrm>
          <a:off x="1356969" y="2421"/>
          <a:ext cx="5427876" cy="1062679"/>
        </a:xfrm>
        <a:prstGeom prst="rect">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5316" tIns="269921" rIns="105316" bIns="269921" numCol="1" spcCol="1270" anchor="ctr" anchorCtr="0">
          <a:noAutofit/>
        </a:bodyPr>
        <a:lstStyle/>
        <a:p>
          <a:pPr marL="0" lvl="0" indent="0" algn="l" defTabSz="1244600">
            <a:lnSpc>
              <a:spcPct val="90000"/>
            </a:lnSpc>
            <a:spcBef>
              <a:spcPct val="0"/>
            </a:spcBef>
            <a:spcAft>
              <a:spcPct val="35000"/>
            </a:spcAft>
            <a:buNone/>
          </a:pPr>
          <a:r>
            <a:rPr lang="en-US" sz="2800" kern="1200" dirty="0"/>
            <a:t>routines.</a:t>
          </a:r>
        </a:p>
      </dsp:txBody>
      <dsp:txXfrm>
        <a:off x="1356969" y="2421"/>
        <a:ext cx="5427876" cy="1062679"/>
      </dsp:txXfrm>
    </dsp:sp>
    <dsp:sp modelId="{E582DFE5-4842-4784-8E35-97B5C7E5DF46}">
      <dsp:nvSpPr>
        <dsp:cNvPr id="0" name=""/>
        <dsp:cNvSpPr/>
      </dsp:nvSpPr>
      <dsp:spPr>
        <a:xfrm>
          <a:off x="0" y="2421"/>
          <a:ext cx="1356969" cy="1062679"/>
        </a:xfrm>
        <a:prstGeom prst="rect">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06" tIns="104969" rIns="71806" bIns="104969" numCol="1" spcCol="1270" anchor="ctr" anchorCtr="0">
          <a:noAutofit/>
        </a:bodyPr>
        <a:lstStyle/>
        <a:p>
          <a:pPr marL="0" lvl="0" indent="0" algn="ctr" defTabSz="1155700">
            <a:lnSpc>
              <a:spcPct val="90000"/>
            </a:lnSpc>
            <a:spcBef>
              <a:spcPct val="0"/>
            </a:spcBef>
            <a:spcAft>
              <a:spcPct val="35000"/>
            </a:spcAft>
            <a:buNone/>
          </a:pPr>
          <a:r>
            <a:rPr lang="en-US" sz="2600" b="1" kern="1200" dirty="0"/>
            <a:t>Create</a:t>
          </a:r>
        </a:p>
      </dsp:txBody>
      <dsp:txXfrm>
        <a:off x="0" y="2421"/>
        <a:ext cx="1356969" cy="1062679"/>
      </dsp:txXfrm>
    </dsp:sp>
    <dsp:sp modelId="{7D13CD98-6611-4325-9144-29BA578A5172}">
      <dsp:nvSpPr>
        <dsp:cNvPr id="0" name=""/>
        <dsp:cNvSpPr/>
      </dsp:nvSpPr>
      <dsp:spPr>
        <a:xfrm>
          <a:off x="1356969" y="1128861"/>
          <a:ext cx="5427876" cy="1062679"/>
        </a:xfrm>
        <a:prstGeom prst="rect">
          <a:avLst/>
        </a:prstGeom>
        <a:solidFill>
          <a:schemeClr val="accent3">
            <a:tint val="40000"/>
            <a:alpha val="90000"/>
            <a:hueOff val="0"/>
            <a:satOff val="0"/>
            <a:lumOff val="0"/>
            <a:alphaOff val="0"/>
          </a:schemeClr>
        </a:solidFill>
        <a:ln w="12700" cap="flat" cmpd="sng" algn="in">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5316" tIns="269921" rIns="105316" bIns="269921" numCol="1" spcCol="1270" anchor="ctr" anchorCtr="0">
          <a:noAutofit/>
        </a:bodyPr>
        <a:lstStyle/>
        <a:p>
          <a:pPr marL="0" lvl="0" indent="0" algn="l" defTabSz="1244600">
            <a:lnSpc>
              <a:spcPct val="90000"/>
            </a:lnSpc>
            <a:spcBef>
              <a:spcPct val="0"/>
            </a:spcBef>
            <a:spcAft>
              <a:spcPct val="35000"/>
            </a:spcAft>
            <a:buNone/>
          </a:pPr>
          <a:r>
            <a:rPr lang="en-US" sz="2800" kern="1200" dirty="0"/>
            <a:t> in transitions.</a:t>
          </a:r>
        </a:p>
      </dsp:txBody>
      <dsp:txXfrm>
        <a:off x="1356969" y="1128861"/>
        <a:ext cx="5427876" cy="1062679"/>
      </dsp:txXfrm>
    </dsp:sp>
    <dsp:sp modelId="{CB01131F-9EE3-4AAC-BBBA-AF69BFE04E53}">
      <dsp:nvSpPr>
        <dsp:cNvPr id="0" name=""/>
        <dsp:cNvSpPr/>
      </dsp:nvSpPr>
      <dsp:spPr>
        <a:xfrm>
          <a:off x="0" y="1128861"/>
          <a:ext cx="1356969" cy="1062679"/>
        </a:xfrm>
        <a:prstGeom prst="rect">
          <a:avLst/>
        </a:prstGeom>
        <a:solidFill>
          <a:schemeClr val="accent3">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06" tIns="104969" rIns="71806" bIns="104969"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1">
                  <a:lumMod val="50000"/>
                </a:schemeClr>
              </a:solidFill>
            </a:rPr>
            <a:t>Build</a:t>
          </a:r>
          <a:r>
            <a:rPr lang="en-US" sz="2600" b="1" kern="1200" dirty="0"/>
            <a:t> </a:t>
          </a:r>
        </a:p>
      </dsp:txBody>
      <dsp:txXfrm>
        <a:off x="0" y="1128861"/>
        <a:ext cx="1356969" cy="1062679"/>
      </dsp:txXfrm>
    </dsp:sp>
    <dsp:sp modelId="{5CEB55CE-886A-4702-99B7-65351E54D2D3}">
      <dsp:nvSpPr>
        <dsp:cNvPr id="0" name=""/>
        <dsp:cNvSpPr/>
      </dsp:nvSpPr>
      <dsp:spPr>
        <a:xfrm>
          <a:off x="1356969" y="2255301"/>
          <a:ext cx="5427876" cy="1062679"/>
        </a:xfrm>
        <a:prstGeom prst="rect">
          <a:avLst/>
        </a:prstGeom>
        <a:solidFill>
          <a:schemeClr val="accent4">
            <a:tint val="40000"/>
            <a:alpha val="90000"/>
            <a:hueOff val="0"/>
            <a:satOff val="0"/>
            <a:lumOff val="0"/>
            <a:alphaOff val="0"/>
          </a:schemeClr>
        </a:solidFill>
        <a:ln w="12700" cap="flat" cmpd="sng" algn="in">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5316" tIns="269921" rIns="105316" bIns="269921" numCol="1" spcCol="1270" anchor="ctr" anchorCtr="0">
          <a:noAutofit/>
        </a:bodyPr>
        <a:lstStyle/>
        <a:p>
          <a:pPr marL="0" lvl="0" indent="0" algn="l" defTabSz="1244600">
            <a:lnSpc>
              <a:spcPct val="90000"/>
            </a:lnSpc>
            <a:spcBef>
              <a:spcPct val="0"/>
            </a:spcBef>
            <a:spcAft>
              <a:spcPct val="35000"/>
            </a:spcAft>
            <a:buNone/>
          </a:pPr>
          <a:r>
            <a:rPr lang="en-US" sz="2800" kern="1200" dirty="0"/>
            <a:t>voice and choice.</a:t>
          </a:r>
        </a:p>
      </dsp:txBody>
      <dsp:txXfrm>
        <a:off x="1356969" y="2255301"/>
        <a:ext cx="5427876" cy="1062679"/>
      </dsp:txXfrm>
    </dsp:sp>
    <dsp:sp modelId="{2F9DD5D8-62F4-4D9A-95B6-BDE4D4120C07}">
      <dsp:nvSpPr>
        <dsp:cNvPr id="0" name=""/>
        <dsp:cNvSpPr/>
      </dsp:nvSpPr>
      <dsp:spPr>
        <a:xfrm>
          <a:off x="0" y="2255301"/>
          <a:ext cx="1356969" cy="1062679"/>
        </a:xfrm>
        <a:prstGeom prst="rect">
          <a:avLst/>
        </a:prstGeom>
        <a:solidFill>
          <a:schemeClr val="accent4">
            <a:hueOff val="0"/>
            <a:satOff val="0"/>
            <a:lumOff val="0"/>
            <a:alphaOff val="0"/>
          </a:schemeClr>
        </a:solidFill>
        <a:ln w="12700"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06" tIns="104969" rIns="71806" bIns="104969" numCol="1" spcCol="1270" anchor="ctr" anchorCtr="0">
          <a:noAutofit/>
        </a:bodyPr>
        <a:lstStyle/>
        <a:p>
          <a:pPr marL="0" lvl="0" indent="0" algn="ctr" defTabSz="977900">
            <a:lnSpc>
              <a:spcPct val="90000"/>
            </a:lnSpc>
            <a:spcBef>
              <a:spcPct val="0"/>
            </a:spcBef>
            <a:spcAft>
              <a:spcPct val="35000"/>
            </a:spcAft>
            <a:buNone/>
          </a:pPr>
          <a:r>
            <a:rPr lang="en-US" sz="2200" b="1" kern="1200" dirty="0"/>
            <a:t>Promote</a:t>
          </a:r>
        </a:p>
      </dsp:txBody>
      <dsp:txXfrm>
        <a:off x="0" y="2255301"/>
        <a:ext cx="1356969" cy="1062679"/>
      </dsp:txXfrm>
    </dsp:sp>
    <dsp:sp modelId="{94DFEF95-174E-44F7-97D0-68DF423EE513}">
      <dsp:nvSpPr>
        <dsp:cNvPr id="0" name=""/>
        <dsp:cNvSpPr/>
      </dsp:nvSpPr>
      <dsp:spPr>
        <a:xfrm>
          <a:off x="1356969" y="3381741"/>
          <a:ext cx="5427876" cy="1062679"/>
        </a:xfrm>
        <a:prstGeom prst="rect">
          <a:avLst/>
        </a:prstGeom>
        <a:solidFill>
          <a:schemeClr val="accent5">
            <a:tint val="40000"/>
            <a:alpha val="90000"/>
            <a:hueOff val="0"/>
            <a:satOff val="0"/>
            <a:lumOff val="0"/>
            <a:alphaOff val="0"/>
          </a:schemeClr>
        </a:solidFill>
        <a:ln w="12700"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5316" tIns="269921" rIns="105316" bIns="269921" numCol="1" spcCol="1270" anchor="ctr" anchorCtr="0">
          <a:noAutofit/>
        </a:bodyPr>
        <a:lstStyle/>
        <a:p>
          <a:pPr marL="0" lvl="0" indent="0" algn="l" defTabSz="1244600">
            <a:lnSpc>
              <a:spcPct val="90000"/>
            </a:lnSpc>
            <a:spcBef>
              <a:spcPct val="0"/>
            </a:spcBef>
            <a:spcAft>
              <a:spcPct val="35000"/>
            </a:spcAft>
            <a:buNone/>
          </a:pPr>
          <a:r>
            <a:rPr lang="en-US" sz="2800" kern="1200" dirty="0"/>
            <a:t>content to students’ lives.</a:t>
          </a:r>
        </a:p>
      </dsp:txBody>
      <dsp:txXfrm>
        <a:off x="1356969" y="3381741"/>
        <a:ext cx="5427876" cy="1062679"/>
      </dsp:txXfrm>
    </dsp:sp>
    <dsp:sp modelId="{28AEE0DC-BF0D-4EAC-927B-C42A1FD8E8C7}">
      <dsp:nvSpPr>
        <dsp:cNvPr id="0" name=""/>
        <dsp:cNvSpPr/>
      </dsp:nvSpPr>
      <dsp:spPr>
        <a:xfrm>
          <a:off x="0" y="3381741"/>
          <a:ext cx="1356969" cy="1062679"/>
        </a:xfrm>
        <a:prstGeom prst="rect">
          <a:avLst/>
        </a:prstGeom>
        <a:solidFill>
          <a:schemeClr val="accent5">
            <a:hueOff val="0"/>
            <a:satOff val="0"/>
            <a:lumOff val="0"/>
            <a:alphaOff val="0"/>
          </a:schemeClr>
        </a:solidFill>
        <a:ln w="12700"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06" tIns="104969" rIns="71806" bIns="104969"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50000"/>
                </a:schemeClr>
              </a:solidFill>
            </a:rPr>
            <a:t>Connect</a:t>
          </a:r>
        </a:p>
      </dsp:txBody>
      <dsp:txXfrm>
        <a:off x="0" y="3381741"/>
        <a:ext cx="1356969" cy="1062679"/>
      </dsp:txXfrm>
    </dsp:sp>
    <dsp:sp modelId="{F9DEF4A1-1D7D-4592-B2B9-FC71EFD023D8}">
      <dsp:nvSpPr>
        <dsp:cNvPr id="0" name=""/>
        <dsp:cNvSpPr/>
      </dsp:nvSpPr>
      <dsp:spPr>
        <a:xfrm>
          <a:off x="1356969" y="4508181"/>
          <a:ext cx="5427876" cy="1062679"/>
        </a:xfrm>
        <a:prstGeom prst="rect">
          <a:avLst/>
        </a:prstGeom>
        <a:solidFill>
          <a:schemeClr val="accent6">
            <a:tint val="40000"/>
            <a:alpha val="90000"/>
            <a:hueOff val="0"/>
            <a:satOff val="0"/>
            <a:lumOff val="0"/>
            <a:alphaOff val="0"/>
          </a:schemeClr>
        </a:solidFill>
        <a:ln w="12700" cap="flat" cmpd="sng" algn="in">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5316" tIns="269921" rIns="105316" bIns="269921" numCol="1" spcCol="1270" anchor="ctr" anchorCtr="0">
          <a:noAutofit/>
        </a:bodyPr>
        <a:lstStyle/>
        <a:p>
          <a:pPr marL="0" lvl="0" indent="0" algn="l" defTabSz="1244600">
            <a:lnSpc>
              <a:spcPct val="90000"/>
            </a:lnSpc>
            <a:spcBef>
              <a:spcPct val="0"/>
            </a:spcBef>
            <a:spcAft>
              <a:spcPct val="35000"/>
            </a:spcAft>
            <a:buNone/>
          </a:pPr>
          <a:r>
            <a:rPr lang="en-US" sz="2800" kern="1200" dirty="0"/>
            <a:t>putting principles into action</a:t>
          </a:r>
          <a:r>
            <a:rPr lang="en-US" sz="1800" kern="1200" dirty="0"/>
            <a:t>.</a:t>
          </a:r>
        </a:p>
      </dsp:txBody>
      <dsp:txXfrm>
        <a:off x="1356969" y="4508181"/>
        <a:ext cx="5427876" cy="1062679"/>
      </dsp:txXfrm>
    </dsp:sp>
    <dsp:sp modelId="{B0879971-E615-404A-B84F-0361CC9400DF}">
      <dsp:nvSpPr>
        <dsp:cNvPr id="0" name=""/>
        <dsp:cNvSpPr/>
      </dsp:nvSpPr>
      <dsp:spPr>
        <a:xfrm>
          <a:off x="0" y="4508181"/>
          <a:ext cx="1356969" cy="1062679"/>
        </a:xfrm>
        <a:prstGeom prst="rect">
          <a:avLst/>
        </a:prstGeom>
        <a:solidFill>
          <a:schemeClr val="accent6">
            <a:hueOff val="0"/>
            <a:satOff val="0"/>
            <a:lumOff val="0"/>
            <a:alphaOff val="0"/>
          </a:schemeClr>
        </a:solidFill>
        <a:ln w="12700" cap="flat" cmpd="sng" algn="in">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06" tIns="104969" rIns="71806" bIns="104969" numCol="1" spcCol="1270" anchor="ctr" anchorCtr="0">
          <a:noAutofit/>
        </a:bodyPr>
        <a:lstStyle/>
        <a:p>
          <a:pPr marL="0" lvl="0" indent="0" algn="ctr" defTabSz="1066800">
            <a:lnSpc>
              <a:spcPct val="90000"/>
            </a:lnSpc>
            <a:spcBef>
              <a:spcPct val="0"/>
            </a:spcBef>
            <a:spcAft>
              <a:spcPct val="35000"/>
            </a:spcAft>
            <a:buNone/>
          </a:pPr>
          <a:r>
            <a:rPr lang="en-US" sz="2400" b="1" kern="1200" dirty="0"/>
            <a:t>Practice</a:t>
          </a:r>
        </a:p>
      </dsp:txBody>
      <dsp:txXfrm>
        <a:off x="0" y="4508181"/>
        <a:ext cx="1356969" cy="1062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C25FB-06CE-4792-8D3F-B1695E4FD5C2}">
      <dsp:nvSpPr>
        <dsp:cNvPr id="0" name=""/>
        <dsp:cNvSpPr/>
      </dsp:nvSpPr>
      <dsp:spPr>
        <a:xfrm>
          <a:off x="1926728" y="19549"/>
          <a:ext cx="2161687" cy="21616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780BE9-1D73-453E-ADB3-A3E3DD831157}">
      <dsp:nvSpPr>
        <dsp:cNvPr id="0" name=""/>
        <dsp:cNvSpPr/>
      </dsp:nvSpPr>
      <dsp:spPr>
        <a:xfrm>
          <a:off x="2387415" y="480237"/>
          <a:ext cx="1240312" cy="1240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D649A66-B7BF-472C-AC4A-C503C03605AA}">
      <dsp:nvSpPr>
        <dsp:cNvPr id="0" name=""/>
        <dsp:cNvSpPr/>
      </dsp:nvSpPr>
      <dsp:spPr>
        <a:xfrm>
          <a:off x="1235696" y="2854550"/>
          <a:ext cx="35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Traditional discipline focuses on the  violation of </a:t>
          </a:r>
          <a:r>
            <a:rPr lang="en-US" sz="1800" b="1" i="1" kern="1200" dirty="0"/>
            <a:t>rules</a:t>
          </a:r>
          <a:r>
            <a:rPr lang="en-US" sz="1800" kern="1200" dirty="0"/>
            <a:t>.</a:t>
          </a:r>
        </a:p>
      </dsp:txBody>
      <dsp:txXfrm>
        <a:off x="1235696" y="2854550"/>
        <a:ext cx="3543750" cy="720000"/>
      </dsp:txXfrm>
    </dsp:sp>
    <dsp:sp modelId="{D0D97809-0C9F-4948-925C-97063FDC443E}">
      <dsp:nvSpPr>
        <dsp:cNvPr id="0" name=""/>
        <dsp:cNvSpPr/>
      </dsp:nvSpPr>
      <dsp:spPr>
        <a:xfrm>
          <a:off x="6090634" y="19549"/>
          <a:ext cx="2161687" cy="21616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7706F2-140C-4699-B5DE-9C345154E0B5}">
      <dsp:nvSpPr>
        <dsp:cNvPr id="0" name=""/>
        <dsp:cNvSpPr/>
      </dsp:nvSpPr>
      <dsp:spPr>
        <a:xfrm>
          <a:off x="6551321" y="480237"/>
          <a:ext cx="1240312" cy="1240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F77A332-5EBB-4A08-A6E7-1F9151C39513}">
      <dsp:nvSpPr>
        <dsp:cNvPr id="0" name=""/>
        <dsp:cNvSpPr/>
      </dsp:nvSpPr>
      <dsp:spPr>
        <a:xfrm>
          <a:off x="5399603" y="2854550"/>
          <a:ext cx="35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Restorative Practices focuses on the  violation of </a:t>
          </a:r>
          <a:r>
            <a:rPr lang="en-US" sz="1800" b="1" i="1" kern="1200" dirty="0"/>
            <a:t>people and relationships.</a:t>
          </a:r>
          <a:endParaRPr lang="en-US" sz="1800" kern="1200" dirty="0"/>
        </a:p>
      </dsp:txBody>
      <dsp:txXfrm>
        <a:off x="5399603" y="2854550"/>
        <a:ext cx="3543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9AD1E-E3AE-4FF1-947B-08D68BA2A4B0}">
      <dsp:nvSpPr>
        <dsp:cNvPr id="0" name=""/>
        <dsp:cNvSpPr/>
      </dsp:nvSpPr>
      <dsp:spPr>
        <a:xfrm>
          <a:off x="0" y="4195305"/>
          <a:ext cx="1576387" cy="1376992"/>
        </a:xfrm>
        <a:prstGeom prst="rect">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113" tIns="135128" rIns="112113"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IMPACT</a:t>
          </a:r>
        </a:p>
      </dsp:txBody>
      <dsp:txXfrm>
        <a:off x="0" y="4195305"/>
        <a:ext cx="1576387" cy="1376992"/>
      </dsp:txXfrm>
    </dsp:sp>
    <dsp:sp modelId="{047D9B85-1145-423D-898C-58DE875D5A33}">
      <dsp:nvSpPr>
        <dsp:cNvPr id="0" name=""/>
        <dsp:cNvSpPr/>
      </dsp:nvSpPr>
      <dsp:spPr>
        <a:xfrm>
          <a:off x="1576387" y="4195305"/>
          <a:ext cx="4729162" cy="1376992"/>
        </a:xfrm>
        <a:prstGeom prst="rect">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930" tIns="330200" rIns="95930" bIns="330200" numCol="1" spcCol="1270" anchor="ctr" anchorCtr="0">
          <a:noAutofit/>
        </a:bodyPr>
        <a:lstStyle/>
        <a:p>
          <a:pPr marL="0" lvl="0" indent="0" algn="l" defTabSz="1155700">
            <a:lnSpc>
              <a:spcPct val="90000"/>
            </a:lnSpc>
            <a:spcBef>
              <a:spcPct val="0"/>
            </a:spcBef>
            <a:spcAft>
              <a:spcPct val="35000"/>
            </a:spcAft>
            <a:buNone/>
          </a:pPr>
          <a:r>
            <a:rPr lang="en-US" sz="2600" kern="1200" dirty="0"/>
            <a:t>Positive</a:t>
          </a:r>
        </a:p>
        <a:p>
          <a:pPr marL="0" lvl="0" indent="0" algn="l" defTabSz="1155700">
            <a:lnSpc>
              <a:spcPct val="90000"/>
            </a:lnSpc>
            <a:spcBef>
              <a:spcPct val="0"/>
            </a:spcBef>
            <a:spcAft>
              <a:spcPct val="35000"/>
            </a:spcAft>
            <a:buNone/>
          </a:pPr>
          <a:r>
            <a:rPr lang="en-US" sz="2600" kern="1200" dirty="0"/>
            <a:t>Negative</a:t>
          </a:r>
        </a:p>
      </dsp:txBody>
      <dsp:txXfrm>
        <a:off x="1576387" y="4195305"/>
        <a:ext cx="4729162" cy="1376992"/>
      </dsp:txXfrm>
    </dsp:sp>
    <dsp:sp modelId="{CD660CBC-6E93-4DBE-A5DB-4786473804F2}">
      <dsp:nvSpPr>
        <dsp:cNvPr id="0" name=""/>
        <dsp:cNvSpPr/>
      </dsp:nvSpPr>
      <dsp:spPr>
        <a:xfrm rot="10800000">
          <a:off x="0" y="2098145"/>
          <a:ext cx="1576387" cy="2117814"/>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113" tIns="135128" rIns="112113"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OUTCOME</a:t>
          </a:r>
        </a:p>
      </dsp:txBody>
      <dsp:txXfrm rot="-10800000">
        <a:off x="0" y="2098145"/>
        <a:ext cx="1576387" cy="1376579"/>
      </dsp:txXfrm>
    </dsp:sp>
    <dsp:sp modelId="{5C963726-50EE-45E3-AC41-95E414FE6D54}">
      <dsp:nvSpPr>
        <dsp:cNvPr id="0" name=""/>
        <dsp:cNvSpPr/>
      </dsp:nvSpPr>
      <dsp:spPr>
        <a:xfrm>
          <a:off x="1576387" y="2098145"/>
          <a:ext cx="4729162" cy="1376579"/>
        </a:xfrm>
        <a:prstGeom prst="rect">
          <a:avLst/>
        </a:prstGeom>
        <a:solidFill>
          <a:schemeClr val="accent3">
            <a:tint val="40000"/>
            <a:alpha val="90000"/>
            <a:hueOff val="0"/>
            <a:satOff val="0"/>
            <a:lumOff val="0"/>
            <a:alphaOff val="0"/>
          </a:schemeClr>
        </a:solidFill>
        <a:ln w="12700" cap="flat" cmpd="sng" algn="in">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930" tIns="330200" rIns="95930" bIns="330200" numCol="1" spcCol="1270" anchor="ctr" anchorCtr="0">
          <a:noAutofit/>
        </a:bodyPr>
        <a:lstStyle/>
        <a:p>
          <a:pPr marL="0" lvl="0" indent="0" algn="l" defTabSz="1155700">
            <a:lnSpc>
              <a:spcPct val="90000"/>
            </a:lnSpc>
            <a:spcBef>
              <a:spcPct val="0"/>
            </a:spcBef>
            <a:spcAft>
              <a:spcPct val="35000"/>
            </a:spcAft>
            <a:buNone/>
          </a:pPr>
          <a:r>
            <a:rPr lang="en-US" sz="2600" kern="1200" dirty="0"/>
            <a:t>What is my desired outcome?</a:t>
          </a:r>
        </a:p>
        <a:p>
          <a:pPr marL="0" lvl="0" indent="0" algn="l" defTabSz="1155700">
            <a:lnSpc>
              <a:spcPct val="90000"/>
            </a:lnSpc>
            <a:spcBef>
              <a:spcPct val="0"/>
            </a:spcBef>
            <a:spcAft>
              <a:spcPct val="35000"/>
            </a:spcAft>
            <a:buNone/>
          </a:pPr>
          <a:r>
            <a:rPr lang="en-US" sz="2600" kern="1200" dirty="0"/>
            <a:t>What </a:t>
          </a:r>
          <a:r>
            <a:rPr lang="en-US" sz="2600" b="1" kern="1200" dirty="0"/>
            <a:t>don’t</a:t>
          </a:r>
          <a:r>
            <a:rPr lang="en-US" sz="2600" kern="1200" dirty="0"/>
            <a:t> I want to happen?</a:t>
          </a:r>
        </a:p>
      </dsp:txBody>
      <dsp:txXfrm>
        <a:off x="1576387" y="2098145"/>
        <a:ext cx="4729162" cy="1376579"/>
      </dsp:txXfrm>
    </dsp:sp>
    <dsp:sp modelId="{37482511-0674-49F3-8380-EE7F199B40EA}">
      <dsp:nvSpPr>
        <dsp:cNvPr id="0" name=""/>
        <dsp:cNvSpPr/>
      </dsp:nvSpPr>
      <dsp:spPr>
        <a:xfrm rot="10800000">
          <a:off x="0" y="985"/>
          <a:ext cx="1576387" cy="2117814"/>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113" tIns="135128" rIns="112113"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t>INTENT</a:t>
          </a:r>
        </a:p>
      </dsp:txBody>
      <dsp:txXfrm rot="-10800000">
        <a:off x="0" y="985"/>
        <a:ext cx="1576387" cy="1376579"/>
      </dsp:txXfrm>
    </dsp:sp>
    <dsp:sp modelId="{F22F7E77-022B-4A2D-8CF6-0AE200F277F9}">
      <dsp:nvSpPr>
        <dsp:cNvPr id="0" name=""/>
        <dsp:cNvSpPr/>
      </dsp:nvSpPr>
      <dsp:spPr>
        <a:xfrm>
          <a:off x="1576387" y="985"/>
          <a:ext cx="4729162" cy="1376579"/>
        </a:xfrm>
        <a:prstGeom prst="rect">
          <a:avLst/>
        </a:prstGeom>
        <a:solidFill>
          <a:schemeClr val="accent4">
            <a:tint val="40000"/>
            <a:alpha val="90000"/>
            <a:hueOff val="0"/>
            <a:satOff val="0"/>
            <a:lumOff val="0"/>
            <a:alphaOff val="0"/>
          </a:schemeClr>
        </a:solidFill>
        <a:ln w="12700" cap="flat" cmpd="sng" algn="in">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930" tIns="330200" rIns="95930" bIns="330200" numCol="1" spcCol="1270" anchor="ctr" anchorCtr="0">
          <a:noAutofit/>
        </a:bodyPr>
        <a:lstStyle/>
        <a:p>
          <a:pPr marL="0" lvl="0" indent="0" algn="l" defTabSz="1155700">
            <a:lnSpc>
              <a:spcPct val="90000"/>
            </a:lnSpc>
            <a:spcBef>
              <a:spcPct val="0"/>
            </a:spcBef>
            <a:spcAft>
              <a:spcPct val="35000"/>
            </a:spcAft>
            <a:buNone/>
          </a:pPr>
          <a:r>
            <a:rPr lang="en-US" sz="2600" kern="1200" dirty="0"/>
            <a:t>What is my WHY (my purpose)?</a:t>
          </a:r>
        </a:p>
      </dsp:txBody>
      <dsp:txXfrm>
        <a:off x="1576387" y="985"/>
        <a:ext cx="4729162" cy="13765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808B1-90F1-46E2-B187-091142171FC7}">
      <dsp:nvSpPr>
        <dsp:cNvPr id="0" name=""/>
        <dsp:cNvSpPr/>
      </dsp:nvSpPr>
      <dsp:spPr>
        <a:xfrm>
          <a:off x="0" y="843412"/>
          <a:ext cx="6254749" cy="114660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Listen to Learn</a:t>
          </a:r>
        </a:p>
      </dsp:txBody>
      <dsp:txXfrm>
        <a:off x="55972" y="899384"/>
        <a:ext cx="6142805" cy="1034656"/>
      </dsp:txXfrm>
    </dsp:sp>
    <dsp:sp modelId="{4CED591C-D845-4D4C-B547-0B09D56C7C39}">
      <dsp:nvSpPr>
        <dsp:cNvPr id="0" name=""/>
        <dsp:cNvSpPr/>
      </dsp:nvSpPr>
      <dsp:spPr>
        <a:xfrm>
          <a:off x="0" y="2131132"/>
          <a:ext cx="6254749" cy="1146600"/>
        </a:xfrm>
        <a:prstGeom prst="roundRect">
          <a:avLst/>
        </a:prstGeom>
        <a:solidFill>
          <a:schemeClr val="accent2">
            <a:hueOff val="-4244261"/>
            <a:satOff val="-7952"/>
            <a:lumOff val="1352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Listen to Understand</a:t>
          </a:r>
        </a:p>
      </dsp:txBody>
      <dsp:txXfrm>
        <a:off x="55972" y="2187104"/>
        <a:ext cx="6142805" cy="1034656"/>
      </dsp:txXfrm>
    </dsp:sp>
    <dsp:sp modelId="{0B9867FE-EFFF-4E70-93DA-98504321BB22}">
      <dsp:nvSpPr>
        <dsp:cNvPr id="0" name=""/>
        <dsp:cNvSpPr/>
      </dsp:nvSpPr>
      <dsp:spPr>
        <a:xfrm>
          <a:off x="0" y="3418852"/>
          <a:ext cx="6254749" cy="1146600"/>
        </a:xfrm>
        <a:prstGeom prst="roundRect">
          <a:avLst/>
        </a:prstGeom>
        <a:solidFill>
          <a:schemeClr val="accent2">
            <a:hueOff val="-8488521"/>
            <a:satOff val="-15903"/>
            <a:lumOff val="2705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Listening to Empathize</a:t>
          </a:r>
        </a:p>
      </dsp:txBody>
      <dsp:txXfrm>
        <a:off x="55972" y="3474824"/>
        <a:ext cx="6142805" cy="10346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53710-3617-4620-834F-2E1D6B37F892}">
      <dsp:nvSpPr>
        <dsp:cNvPr id="0" name=""/>
        <dsp:cNvSpPr/>
      </dsp:nvSpPr>
      <dsp:spPr>
        <a:xfrm>
          <a:off x="1103191" y="619702"/>
          <a:ext cx="1281321" cy="12813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18CAF2D-E813-4709-BF57-932F2BA26100}">
      <dsp:nvSpPr>
        <dsp:cNvPr id="0" name=""/>
        <dsp:cNvSpPr/>
      </dsp:nvSpPr>
      <dsp:spPr>
        <a:xfrm>
          <a:off x="320161" y="2254397"/>
          <a:ext cx="28473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pPr>
          <a:r>
            <a:rPr lang="en-US" sz="3500" b="1" kern="1200" dirty="0"/>
            <a:t>Integrity</a:t>
          </a:r>
        </a:p>
      </dsp:txBody>
      <dsp:txXfrm>
        <a:off x="320161" y="2254397"/>
        <a:ext cx="2847381" cy="720000"/>
      </dsp:txXfrm>
    </dsp:sp>
    <dsp:sp modelId="{667A65F5-867C-45D1-882C-E87DEA784F89}">
      <dsp:nvSpPr>
        <dsp:cNvPr id="0" name=""/>
        <dsp:cNvSpPr/>
      </dsp:nvSpPr>
      <dsp:spPr>
        <a:xfrm>
          <a:off x="4448864" y="619702"/>
          <a:ext cx="1281321" cy="12813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A130013-9646-4D1A-9FBE-8A94CA71AA78}">
      <dsp:nvSpPr>
        <dsp:cNvPr id="0" name=""/>
        <dsp:cNvSpPr/>
      </dsp:nvSpPr>
      <dsp:spPr>
        <a:xfrm>
          <a:off x="3665834" y="2254397"/>
          <a:ext cx="28473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pPr>
          <a:r>
            <a:rPr lang="en-US" sz="3500" b="1" kern="1200" dirty="0"/>
            <a:t>Transparency</a:t>
          </a:r>
        </a:p>
      </dsp:txBody>
      <dsp:txXfrm>
        <a:off x="3665834" y="2254397"/>
        <a:ext cx="2847381" cy="720000"/>
      </dsp:txXfrm>
    </dsp:sp>
    <dsp:sp modelId="{8304952B-0A84-4F17-A41F-49B6CDA72742}">
      <dsp:nvSpPr>
        <dsp:cNvPr id="0" name=""/>
        <dsp:cNvSpPr/>
      </dsp:nvSpPr>
      <dsp:spPr>
        <a:xfrm>
          <a:off x="7794537" y="619702"/>
          <a:ext cx="1281321" cy="12813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16DAF49-75B8-470B-9BD2-04519943E6A6}">
      <dsp:nvSpPr>
        <dsp:cNvPr id="0" name=""/>
        <dsp:cNvSpPr/>
      </dsp:nvSpPr>
      <dsp:spPr>
        <a:xfrm>
          <a:off x="7011507" y="2254397"/>
          <a:ext cx="284738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pPr>
          <a:r>
            <a:rPr lang="en-US" sz="3500" b="1" kern="1200" dirty="0"/>
            <a:t>Consistency</a:t>
          </a:r>
        </a:p>
      </dsp:txBody>
      <dsp:txXfrm>
        <a:off x="7011507" y="2254397"/>
        <a:ext cx="2847381"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E5966-4621-42E0-8FAA-CC58E7387594}">
      <dsp:nvSpPr>
        <dsp:cNvPr id="0" name=""/>
        <dsp:cNvSpPr/>
      </dsp:nvSpPr>
      <dsp:spPr>
        <a:xfrm>
          <a:off x="2137" y="0"/>
          <a:ext cx="3325090" cy="3594100"/>
        </a:xfrm>
        <a:prstGeom prst="roundRect">
          <a:avLst>
            <a:gd name="adj" fmla="val 10000"/>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r>
            <a:rPr lang="en-US" sz="5200" kern="1200" dirty="0"/>
            <a:t>Care</a:t>
          </a:r>
        </a:p>
      </dsp:txBody>
      <dsp:txXfrm>
        <a:off x="2137" y="1437640"/>
        <a:ext cx="3325090" cy="1437640"/>
      </dsp:txXfrm>
    </dsp:sp>
    <dsp:sp modelId="{492B17EB-B482-4131-8F3C-191365EE16AF}">
      <dsp:nvSpPr>
        <dsp:cNvPr id="0" name=""/>
        <dsp:cNvSpPr/>
      </dsp:nvSpPr>
      <dsp:spPr>
        <a:xfrm>
          <a:off x="1066264" y="215646"/>
          <a:ext cx="1196835" cy="1196835"/>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DEC417-962E-4502-ABB8-BC48931ED6DA}">
      <dsp:nvSpPr>
        <dsp:cNvPr id="0" name=""/>
        <dsp:cNvSpPr/>
      </dsp:nvSpPr>
      <dsp:spPr>
        <a:xfrm>
          <a:off x="3426979" y="0"/>
          <a:ext cx="3325090" cy="3594100"/>
        </a:xfrm>
        <a:prstGeom prst="roundRect">
          <a:avLst>
            <a:gd name="adj" fmla="val 10000"/>
          </a:avLst>
        </a:prstGeom>
        <a:solidFill>
          <a:schemeClr val="accent4">
            <a:hueOff val="1442850"/>
            <a:satOff val="5587"/>
            <a:lumOff val="392"/>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r>
            <a:rPr lang="en-US" sz="5200" kern="1200" dirty="0"/>
            <a:t>Safety</a:t>
          </a:r>
        </a:p>
      </dsp:txBody>
      <dsp:txXfrm>
        <a:off x="3426979" y="1437640"/>
        <a:ext cx="3325090" cy="1437640"/>
      </dsp:txXfrm>
    </dsp:sp>
    <dsp:sp modelId="{5179C890-E7FE-4AC5-A823-A7E8B152927A}">
      <dsp:nvSpPr>
        <dsp:cNvPr id="0" name=""/>
        <dsp:cNvSpPr/>
      </dsp:nvSpPr>
      <dsp:spPr>
        <a:xfrm>
          <a:off x="4491107" y="215646"/>
          <a:ext cx="1196835" cy="1196835"/>
        </a:xfrm>
        <a:prstGeom prst="ellipse">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FC5B07-5A41-456E-91CA-4DABF992B6FA}">
      <dsp:nvSpPr>
        <dsp:cNvPr id="0" name=""/>
        <dsp:cNvSpPr/>
      </dsp:nvSpPr>
      <dsp:spPr>
        <a:xfrm>
          <a:off x="6851822" y="0"/>
          <a:ext cx="3325090" cy="3594100"/>
        </a:xfrm>
        <a:prstGeom prst="roundRect">
          <a:avLst>
            <a:gd name="adj" fmla="val 10000"/>
          </a:avLst>
        </a:prstGeom>
        <a:solidFill>
          <a:schemeClr val="accent4">
            <a:hueOff val="2885700"/>
            <a:satOff val="11173"/>
            <a:lumOff val="78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369824" rIns="369824" bIns="369824" numCol="1" spcCol="1270" anchor="ctr" anchorCtr="0">
          <a:noAutofit/>
        </a:bodyPr>
        <a:lstStyle/>
        <a:p>
          <a:pPr marL="0" lvl="0" indent="0" algn="ctr" defTabSz="2311400">
            <a:lnSpc>
              <a:spcPct val="90000"/>
            </a:lnSpc>
            <a:spcBef>
              <a:spcPct val="0"/>
            </a:spcBef>
            <a:spcAft>
              <a:spcPct val="35000"/>
            </a:spcAft>
            <a:buNone/>
          </a:pPr>
          <a:r>
            <a:rPr lang="en-US" sz="5200" kern="1200" dirty="0"/>
            <a:t>Trust</a:t>
          </a:r>
        </a:p>
      </dsp:txBody>
      <dsp:txXfrm>
        <a:off x="6851822" y="1437640"/>
        <a:ext cx="3325090" cy="1437640"/>
      </dsp:txXfrm>
    </dsp:sp>
    <dsp:sp modelId="{16E5B86E-3664-4E88-87BF-3A653BD0DE25}">
      <dsp:nvSpPr>
        <dsp:cNvPr id="0" name=""/>
        <dsp:cNvSpPr/>
      </dsp:nvSpPr>
      <dsp:spPr>
        <a:xfrm>
          <a:off x="7915950" y="215646"/>
          <a:ext cx="1196835" cy="1196835"/>
        </a:xfrm>
        <a:prstGeom prst="ellipse">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7000" r="-17000"/>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33EDF7-7F03-4A26-B961-3A7ABDDE2B9A}">
      <dsp:nvSpPr>
        <dsp:cNvPr id="0" name=""/>
        <dsp:cNvSpPr/>
      </dsp:nvSpPr>
      <dsp:spPr>
        <a:xfrm>
          <a:off x="407161" y="2875280"/>
          <a:ext cx="9364726" cy="539115"/>
        </a:xfrm>
        <a:prstGeom prst="leftRightArrow">
          <a:avLst/>
        </a:prstGeom>
        <a:solidFill>
          <a:schemeClr val="accent4">
            <a:tint val="4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7CDF5-B7F8-48CA-B2D9-70B787E291E6}">
      <dsp:nvSpPr>
        <dsp:cNvPr id="0" name=""/>
        <dsp:cNvSpPr/>
      </dsp:nvSpPr>
      <dsp:spPr>
        <a:xfrm>
          <a:off x="743356" y="0"/>
          <a:ext cx="8424707" cy="336232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C365EE-0A20-4300-B963-B5444DB2185C}">
      <dsp:nvSpPr>
        <dsp:cNvPr id="0" name=""/>
        <dsp:cNvSpPr/>
      </dsp:nvSpPr>
      <dsp:spPr>
        <a:xfrm>
          <a:off x="5021" y="1008697"/>
          <a:ext cx="2338142" cy="1344930"/>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t>See &amp; Hear</a:t>
          </a:r>
        </a:p>
      </dsp:txBody>
      <dsp:txXfrm>
        <a:off x="70675" y="1074351"/>
        <a:ext cx="2206834" cy="1213622"/>
      </dsp:txXfrm>
    </dsp:sp>
    <dsp:sp modelId="{F4EC372B-2B25-497B-9862-A5A49DABBD80}">
      <dsp:nvSpPr>
        <dsp:cNvPr id="0" name=""/>
        <dsp:cNvSpPr/>
      </dsp:nvSpPr>
      <dsp:spPr>
        <a:xfrm>
          <a:off x="2526099" y="1008697"/>
          <a:ext cx="2338142" cy="1344930"/>
        </a:xfrm>
        <a:prstGeom prst="round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t>Tell a Story</a:t>
          </a:r>
        </a:p>
      </dsp:txBody>
      <dsp:txXfrm>
        <a:off x="2591753" y="1074351"/>
        <a:ext cx="2206834" cy="1213622"/>
      </dsp:txXfrm>
    </dsp:sp>
    <dsp:sp modelId="{B6C49604-FB2A-4A32-A2EF-E90E5337A8BB}">
      <dsp:nvSpPr>
        <dsp:cNvPr id="0" name=""/>
        <dsp:cNvSpPr/>
      </dsp:nvSpPr>
      <dsp:spPr>
        <a:xfrm>
          <a:off x="5047177" y="1008697"/>
          <a:ext cx="2338142" cy="1344930"/>
        </a:xfrm>
        <a:prstGeom prst="round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t>Feel an Emotion</a:t>
          </a:r>
        </a:p>
      </dsp:txBody>
      <dsp:txXfrm>
        <a:off x="5112831" y="1074351"/>
        <a:ext cx="2206834" cy="1213622"/>
      </dsp:txXfrm>
    </dsp:sp>
    <dsp:sp modelId="{2DCB5030-83EF-4DFC-88C9-E09A5048EA12}">
      <dsp:nvSpPr>
        <dsp:cNvPr id="0" name=""/>
        <dsp:cNvSpPr/>
      </dsp:nvSpPr>
      <dsp:spPr>
        <a:xfrm>
          <a:off x="7568256" y="1008697"/>
          <a:ext cx="2338142" cy="1344930"/>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t>Act on Emotion</a:t>
          </a:r>
        </a:p>
      </dsp:txBody>
      <dsp:txXfrm>
        <a:off x="7633910" y="1074351"/>
        <a:ext cx="2206834" cy="12136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39449-56D6-4F4A-9040-37D4DAAAF6A1}">
      <dsp:nvSpPr>
        <dsp:cNvPr id="0" name=""/>
        <dsp:cNvSpPr/>
      </dsp:nvSpPr>
      <dsp:spPr>
        <a:xfrm>
          <a:off x="1876524" y="81545"/>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A7F75E-D929-46E6-8E7C-EE58CD46F3AE}">
      <dsp:nvSpPr>
        <dsp:cNvPr id="0" name=""/>
        <dsp:cNvSpPr/>
      </dsp:nvSpPr>
      <dsp:spPr>
        <a:xfrm>
          <a:off x="2344524" y="549545"/>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8BB7105-062F-45CF-91E8-B02C6B8BCCA5}">
      <dsp:nvSpPr>
        <dsp:cNvPr id="0" name=""/>
        <dsp:cNvSpPr/>
      </dsp:nvSpPr>
      <dsp:spPr>
        <a:xfrm>
          <a:off x="1245048" y="2699229"/>
          <a:ext cx="3600000" cy="146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US" sz="2600" b="1" kern="1200" dirty="0"/>
            <a:t>If you can walk, </a:t>
          </a:r>
        </a:p>
        <a:p>
          <a:pPr marL="0" lvl="0" indent="0" algn="ctr" defTabSz="1155700">
            <a:lnSpc>
              <a:spcPct val="90000"/>
            </a:lnSpc>
            <a:spcBef>
              <a:spcPct val="0"/>
            </a:spcBef>
            <a:spcAft>
              <a:spcPct val="35000"/>
            </a:spcAft>
            <a:buNone/>
            <a:defRPr cap="all"/>
          </a:pPr>
          <a:r>
            <a:rPr lang="en-US" sz="2600" b="1" kern="1200" dirty="0"/>
            <a:t>you can dance.</a:t>
          </a:r>
        </a:p>
      </dsp:txBody>
      <dsp:txXfrm>
        <a:off x="1245048" y="2699229"/>
        <a:ext cx="3600000" cy="1460546"/>
      </dsp:txXfrm>
    </dsp:sp>
    <dsp:sp modelId="{96796C54-D25B-4C45-9FC0-159147F0E88D}">
      <dsp:nvSpPr>
        <dsp:cNvPr id="0" name=""/>
        <dsp:cNvSpPr/>
      </dsp:nvSpPr>
      <dsp:spPr>
        <a:xfrm>
          <a:off x="6106525" y="102710"/>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F9887E-FAE5-466B-AD04-D3A316420C5A}">
      <dsp:nvSpPr>
        <dsp:cNvPr id="0" name=""/>
        <dsp:cNvSpPr/>
      </dsp:nvSpPr>
      <dsp:spPr>
        <a:xfrm>
          <a:off x="6574525" y="570710"/>
          <a:ext cx="1260000" cy="1260000"/>
        </a:xfrm>
        <a:prstGeom prst="rect">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l="-4000" r="-4000"/>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B503F57-2BFF-41FD-A8F5-7ECAB9D07704}">
      <dsp:nvSpPr>
        <dsp:cNvPr id="0" name=""/>
        <dsp:cNvSpPr/>
      </dsp:nvSpPr>
      <dsp:spPr>
        <a:xfrm>
          <a:off x="5404525" y="2711015"/>
          <a:ext cx="3600000" cy="1375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US" sz="2600" b="1" kern="1200" dirty="0"/>
            <a:t>If you can talk, </a:t>
          </a:r>
        </a:p>
        <a:p>
          <a:pPr marL="0" lvl="0" indent="0" algn="ctr" defTabSz="1155700">
            <a:lnSpc>
              <a:spcPct val="90000"/>
            </a:lnSpc>
            <a:spcBef>
              <a:spcPct val="0"/>
            </a:spcBef>
            <a:spcAft>
              <a:spcPct val="35000"/>
            </a:spcAft>
            <a:buNone/>
            <a:defRPr cap="all"/>
          </a:pPr>
          <a:r>
            <a:rPr lang="en-US" sz="2600" b="1" kern="1200" dirty="0"/>
            <a:t>you can sing.</a:t>
          </a:r>
        </a:p>
      </dsp:txBody>
      <dsp:txXfrm>
        <a:off x="5404525" y="2711015"/>
        <a:ext cx="3600000" cy="13758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F804F-B8E1-4835-8FA6-F1FAD0ED3D6F}">
      <dsp:nvSpPr>
        <dsp:cNvPr id="0" name=""/>
        <dsp:cNvSpPr/>
      </dsp:nvSpPr>
      <dsp:spPr>
        <a:xfrm>
          <a:off x="304800" y="0"/>
          <a:ext cx="3505200" cy="3505200"/>
        </a:xfrm>
        <a:prstGeom prst="quadArrow">
          <a:avLst>
            <a:gd name="adj1" fmla="val 2000"/>
            <a:gd name="adj2" fmla="val 4000"/>
            <a:gd name="adj3" fmla="val 5000"/>
          </a:avLst>
        </a:prstGeom>
        <a:solidFill>
          <a:schemeClr val="accent1">
            <a:tint val="40000"/>
            <a:hueOff val="0"/>
            <a:satOff val="0"/>
            <a:lumOff val="0"/>
            <a:alphaOff val="0"/>
          </a:schemeClr>
        </a:solidFill>
        <a:ln>
          <a:solidFill>
            <a:schemeClr val="accent5"/>
          </a:solidFill>
        </a:ln>
        <a:effectLst/>
      </dsp:spPr>
      <dsp:style>
        <a:lnRef idx="0">
          <a:scrgbClr r="0" g="0" b="0"/>
        </a:lnRef>
        <a:fillRef idx="1">
          <a:scrgbClr r="0" g="0" b="0"/>
        </a:fillRef>
        <a:effectRef idx="0">
          <a:scrgbClr r="0" g="0" b="0"/>
        </a:effectRef>
        <a:fontRef idx="minor"/>
      </dsp:style>
    </dsp:sp>
    <dsp:sp modelId="{50E4C986-76BD-4C39-8F7E-9CE388464648}">
      <dsp:nvSpPr>
        <dsp:cNvPr id="0" name=""/>
        <dsp:cNvSpPr/>
      </dsp:nvSpPr>
      <dsp:spPr>
        <a:xfrm>
          <a:off x="533395" y="228595"/>
          <a:ext cx="1402080" cy="1402080"/>
        </a:xfrm>
        <a:prstGeom prst="roundRect">
          <a:avLst/>
        </a:prstGeom>
        <a:solidFill>
          <a:schemeClr val="accent5"/>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latin typeface="Aller" pitchFamily="2" charset="0"/>
            </a:rPr>
            <a:t>TO</a:t>
          </a:r>
        </a:p>
      </dsp:txBody>
      <dsp:txXfrm>
        <a:off x="601839" y="297039"/>
        <a:ext cx="1265192" cy="1265192"/>
      </dsp:txXfrm>
    </dsp:sp>
    <dsp:sp modelId="{321B36DE-D213-4C25-A2B5-F34E33AC2C3F}">
      <dsp:nvSpPr>
        <dsp:cNvPr id="0" name=""/>
        <dsp:cNvSpPr/>
      </dsp:nvSpPr>
      <dsp:spPr>
        <a:xfrm>
          <a:off x="2180082" y="227838"/>
          <a:ext cx="1402080" cy="1402080"/>
        </a:xfrm>
        <a:prstGeom prst="roundRect">
          <a:avLst/>
        </a:prstGeom>
        <a:solidFill>
          <a:schemeClr val="accent3"/>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solidFill>
                <a:schemeClr val="tx1"/>
              </a:solidFill>
              <a:latin typeface="Aller" pitchFamily="2" charset="0"/>
            </a:rPr>
            <a:t>WITH</a:t>
          </a:r>
        </a:p>
      </dsp:txBody>
      <dsp:txXfrm>
        <a:off x="2248526" y="296282"/>
        <a:ext cx="1265192" cy="1265192"/>
      </dsp:txXfrm>
    </dsp:sp>
    <dsp:sp modelId="{6E41B0D2-AEB1-441D-B186-E50205DE9E37}">
      <dsp:nvSpPr>
        <dsp:cNvPr id="0" name=""/>
        <dsp:cNvSpPr/>
      </dsp:nvSpPr>
      <dsp:spPr>
        <a:xfrm>
          <a:off x="532638" y="1875282"/>
          <a:ext cx="1402080" cy="1402080"/>
        </a:xfrm>
        <a:prstGeom prst="roundRect">
          <a:avLst/>
        </a:prstGeom>
        <a:solidFill>
          <a:schemeClr val="accent4"/>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Aller" pitchFamily="2" charset="0"/>
            </a:rPr>
            <a:t>NOT</a:t>
          </a:r>
        </a:p>
      </dsp:txBody>
      <dsp:txXfrm>
        <a:off x="601082" y="1943726"/>
        <a:ext cx="1265192" cy="1265192"/>
      </dsp:txXfrm>
    </dsp:sp>
    <dsp:sp modelId="{2CB78D67-884C-4C87-A640-D097AD37D81A}">
      <dsp:nvSpPr>
        <dsp:cNvPr id="0" name=""/>
        <dsp:cNvSpPr/>
      </dsp:nvSpPr>
      <dsp:spPr>
        <a:xfrm>
          <a:off x="2180082" y="1875282"/>
          <a:ext cx="1402080" cy="1402080"/>
        </a:xfrm>
        <a:prstGeom prst="rtTriangle">
          <a:avLst/>
        </a:prstGeom>
        <a:solidFill>
          <a:schemeClr val="accent4"/>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D0C0822-87D7-487C-99DA-BB177C9C8698}" type="datetimeFigureOut">
              <a:rPr lang="en-US" smtClean="0"/>
              <a:t>5/9/2019</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23D9415-D850-422C-8265-933288326D28}" type="slidenum">
              <a:rPr lang="en-US" smtClean="0"/>
              <a:t>‹#›</a:t>
            </a:fld>
            <a:endParaRPr lang="en-US" dirty="0"/>
          </a:p>
        </p:txBody>
      </p:sp>
    </p:spTree>
    <p:extLst>
      <p:ext uri="{BB962C8B-B14F-4D97-AF65-F5344CB8AC3E}">
        <p14:creationId xmlns:p14="http://schemas.microsoft.com/office/powerpoint/2010/main" val="751636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3D9415-D850-422C-8265-933288326D28}" type="slidenum">
              <a:rPr lang="en-US" smtClean="0"/>
              <a:t>1</a:t>
            </a:fld>
            <a:endParaRPr lang="en-US" dirty="0"/>
          </a:p>
        </p:txBody>
      </p:sp>
    </p:spTree>
    <p:extLst>
      <p:ext uri="{BB962C8B-B14F-4D97-AF65-F5344CB8AC3E}">
        <p14:creationId xmlns:p14="http://schemas.microsoft.com/office/powerpoint/2010/main" val="2577484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TIC =  holistic, multi-agency, non-stigmatizing, information sharing approach among all professionals.</a:t>
            </a:r>
          </a:p>
        </p:txBody>
      </p:sp>
      <p:sp>
        <p:nvSpPr>
          <p:cNvPr id="4" name="Slide Number Placeholder 3"/>
          <p:cNvSpPr>
            <a:spLocks noGrp="1"/>
          </p:cNvSpPr>
          <p:nvPr>
            <p:ph type="sldNum" sz="quarter" idx="5"/>
          </p:nvPr>
        </p:nvSpPr>
        <p:spPr/>
        <p:txBody>
          <a:bodyPr/>
          <a:lstStyle/>
          <a:p>
            <a:fld id="{E23D9415-D850-422C-8265-933288326D28}" type="slidenum">
              <a:rPr lang="en-US" smtClean="0"/>
              <a:t>10</a:t>
            </a:fld>
            <a:endParaRPr lang="en-US" dirty="0"/>
          </a:p>
        </p:txBody>
      </p:sp>
    </p:spTree>
    <p:extLst>
      <p:ext uri="{BB962C8B-B14F-4D97-AF65-F5344CB8AC3E}">
        <p14:creationId xmlns:p14="http://schemas.microsoft.com/office/powerpoint/2010/main" val="3125870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Words I use, tone and body language.</a:t>
            </a:r>
          </a:p>
          <a:p>
            <a:endParaRPr lang="en-US" sz="1900" dirty="0"/>
          </a:p>
          <a:p>
            <a:r>
              <a:rPr lang="en-US" sz="1900" dirty="0"/>
              <a:t>Not just content.</a:t>
            </a:r>
          </a:p>
          <a:p>
            <a:endParaRPr lang="en-US" sz="1900" dirty="0"/>
          </a:p>
          <a:p>
            <a:r>
              <a:rPr lang="en-US" sz="1900" dirty="0"/>
              <a:t>Accountable to identify my implicit biases and triggers. Quiet the story. ASK” What is the need not being met?</a:t>
            </a:r>
          </a:p>
          <a:p>
            <a:endParaRPr lang="en-US" sz="1900" dirty="0"/>
          </a:p>
          <a:p>
            <a:r>
              <a:rPr lang="en-US" sz="1900" dirty="0"/>
              <a:t>How do my life experiences play into my relationship with my students? Accountable for my thinking and feeling and the role it plays in helping my students develop resiliency and empathy.</a:t>
            </a:r>
          </a:p>
        </p:txBody>
      </p:sp>
      <p:sp>
        <p:nvSpPr>
          <p:cNvPr id="4" name="Slide Number Placeholder 3"/>
          <p:cNvSpPr>
            <a:spLocks noGrp="1"/>
          </p:cNvSpPr>
          <p:nvPr>
            <p:ph type="sldNum" sz="quarter" idx="5"/>
          </p:nvPr>
        </p:nvSpPr>
        <p:spPr/>
        <p:txBody>
          <a:bodyPr/>
          <a:lstStyle/>
          <a:p>
            <a:fld id="{E23D9415-D850-422C-8265-933288326D28}" type="slidenum">
              <a:rPr lang="en-US" smtClean="0"/>
              <a:t>11</a:t>
            </a:fld>
            <a:endParaRPr lang="en-US" dirty="0"/>
          </a:p>
        </p:txBody>
      </p:sp>
    </p:spTree>
    <p:extLst>
      <p:ext uri="{BB962C8B-B14F-4D97-AF65-F5344CB8AC3E}">
        <p14:creationId xmlns:p14="http://schemas.microsoft.com/office/powerpoint/2010/main" val="1610561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n-US" altLang="en-US" sz="1900" dirty="0"/>
              <a:t>When we see individuals as </a:t>
            </a:r>
            <a:r>
              <a:rPr lang="en-US" altLang="en-US" sz="1900" b="1" dirty="0"/>
              <a:t>objects</a:t>
            </a:r>
            <a:r>
              <a:rPr lang="en-US" altLang="en-US" sz="1900" dirty="0"/>
              <a:t>, we see them as a </a:t>
            </a:r>
            <a:r>
              <a:rPr lang="en-US" altLang="en-US" sz="1900" b="1" dirty="0"/>
              <a:t>“task” </a:t>
            </a:r>
            <a:r>
              <a:rPr lang="en-US" altLang="en-US" sz="1900" dirty="0"/>
              <a:t>to check off the list; as </a:t>
            </a:r>
            <a:r>
              <a:rPr lang="en-US" altLang="en-US" sz="1900" b="1" dirty="0"/>
              <a:t>an obstacle to get around. </a:t>
            </a:r>
          </a:p>
          <a:p>
            <a:pPr eaLnBrk="1" hangingPunct="1">
              <a:spcBef>
                <a:spcPct val="0"/>
              </a:spcBef>
            </a:pPr>
            <a:endParaRPr lang="en-US" altLang="en-US" sz="1900" dirty="0"/>
          </a:p>
          <a:p>
            <a:pPr eaLnBrk="1" hangingPunct="1">
              <a:spcBef>
                <a:spcPct val="0"/>
              </a:spcBef>
            </a:pPr>
            <a:r>
              <a:rPr lang="en-US" altLang="en-US" sz="1900" b="1" dirty="0"/>
              <a:t>How do we talk when we see people as an obstacle or an object?</a:t>
            </a:r>
          </a:p>
          <a:p>
            <a:pPr eaLnBrk="1" hangingPunct="1">
              <a:spcBef>
                <a:spcPct val="0"/>
              </a:spcBef>
            </a:pPr>
            <a:endParaRPr lang="en-US" altLang="en-US" sz="1900" b="1" dirty="0"/>
          </a:p>
          <a:p>
            <a:pPr eaLnBrk="1" hangingPunct="1">
              <a:spcBef>
                <a:spcPct val="0"/>
              </a:spcBef>
            </a:pPr>
            <a:r>
              <a:rPr lang="en-US" altLang="en-US" sz="1900" b="1" dirty="0"/>
              <a:t>	What’s our tone? Body language?</a:t>
            </a:r>
          </a:p>
          <a:p>
            <a:pPr eaLnBrk="1" hangingPunct="1">
              <a:spcBef>
                <a:spcPct val="0"/>
              </a:spcBef>
            </a:pPr>
            <a:endParaRPr lang="en-US" altLang="en-US" sz="1900" b="1" dirty="0"/>
          </a:p>
          <a:p>
            <a:pPr eaLnBrk="1" hangingPunct="1">
              <a:spcBef>
                <a:spcPct val="0"/>
              </a:spcBef>
            </a:pPr>
            <a:endParaRPr lang="en-US" altLang="en-US" sz="1900" b="1" dirty="0"/>
          </a:p>
          <a:p>
            <a:pPr eaLnBrk="1" hangingPunct="1">
              <a:spcBef>
                <a:spcPct val="0"/>
              </a:spcBef>
            </a:pPr>
            <a:r>
              <a:rPr lang="en-US" altLang="en-US" sz="1900" dirty="0"/>
              <a:t>Inward mindset – focus on self/benefit to me</a:t>
            </a:r>
          </a:p>
          <a:p>
            <a:pPr eaLnBrk="1" hangingPunct="1">
              <a:spcBef>
                <a:spcPct val="0"/>
              </a:spcBef>
            </a:pPr>
            <a:endParaRPr lang="en-US" altLang="en-US" sz="1900" dirty="0"/>
          </a:p>
          <a:p>
            <a:pPr eaLnBrk="1" hangingPunct="1">
              <a:spcBef>
                <a:spcPct val="0"/>
              </a:spcBef>
            </a:pPr>
            <a:r>
              <a:rPr lang="en-US" altLang="en-US" sz="1900" dirty="0"/>
              <a:t>Outward mindset – focus of benefit to “us</a:t>
            </a:r>
          </a:p>
          <a:p>
            <a:pPr eaLnBrk="1" hangingPunct="1">
              <a:spcBef>
                <a:spcPct val="0"/>
              </a:spcBef>
            </a:pPr>
            <a:endParaRPr lang="en-US" altLang="en-US" sz="1900" dirty="0"/>
          </a:p>
          <a:p>
            <a:pPr eaLnBrk="1" hangingPunct="1">
              <a:spcBef>
                <a:spcPct val="0"/>
              </a:spcBef>
            </a:pPr>
            <a:r>
              <a:rPr lang="en-US" altLang="en-US" sz="1900" dirty="0"/>
              <a:t>VIDEO CLIP: Hidden Figures “Russian Spy”; Give or Take</a:t>
            </a:r>
          </a:p>
          <a:p>
            <a:pPr eaLnBrk="1" hangingPunct="1">
              <a:spcBef>
                <a:spcPct val="0"/>
              </a:spcBef>
            </a:pPr>
            <a:endParaRPr lang="en-US" altLang="en-US" sz="1900" dirty="0"/>
          </a:p>
          <a:p>
            <a:pPr eaLnBrk="1" hangingPunct="1">
              <a:spcBef>
                <a:spcPct val="0"/>
              </a:spcBef>
            </a:pPr>
            <a:r>
              <a:rPr lang="en-US" altLang="en-US" sz="1900" b="1" dirty="0"/>
              <a:t>Why does this matter? </a:t>
            </a:r>
          </a:p>
          <a:p>
            <a:pPr eaLnBrk="1" hangingPunct="1">
              <a:spcBef>
                <a:spcPct val="0"/>
              </a:spcBef>
            </a:pPr>
            <a:r>
              <a:rPr lang="en-US" altLang="en-US" sz="1900" dirty="0"/>
              <a:t>	Without a sense of connectedness or feeling valued, employees start to feel like a commodity, a robot and they become cynical and disengaged. What is the impact?</a:t>
            </a:r>
          </a:p>
        </p:txBody>
      </p:sp>
      <p:sp>
        <p:nvSpPr>
          <p:cNvPr id="69636" name="Slide Number Placeholder 3"/>
          <p:cNvSpPr>
            <a:spLocks noGrp="1"/>
          </p:cNvSpPr>
          <p:nvPr>
            <p:ph type="sldNum" sz="quarter" idx="5"/>
          </p:nvPr>
        </p:nvSpPr>
        <p:spPr bwMode="auto">
          <a:noFill/>
          <a:ln>
            <a:miter lim="800000"/>
            <a:headEnd/>
            <a:tailEnd/>
          </a:ln>
        </p:spPr>
        <p:txBody>
          <a:bodyPr/>
          <a:lstStyle/>
          <a:p>
            <a:fld id="{C1052B09-38B6-4FD8-BABA-12329C4FD79B}" type="slidenum">
              <a:rPr lang="en-US" altLang="en-US"/>
              <a:pPr/>
              <a:t>12</a:t>
            </a:fld>
            <a:endParaRPr lang="en-US" altLang="en-US" dirty="0"/>
          </a:p>
        </p:txBody>
      </p:sp>
    </p:spTree>
    <p:extLst>
      <p:ext uri="{BB962C8B-B14F-4D97-AF65-F5344CB8AC3E}">
        <p14:creationId xmlns:p14="http://schemas.microsoft.com/office/powerpoint/2010/main" val="3131800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29439-7082-4EDF-9ECD-2537D056DDD1}" type="slidenum">
              <a:rPr lang="en-US" smtClean="0"/>
              <a:t>13</a:t>
            </a:fld>
            <a:endParaRPr lang="en-US" dirty="0"/>
          </a:p>
        </p:txBody>
      </p:sp>
    </p:spTree>
    <p:extLst>
      <p:ext uri="{BB962C8B-B14F-4D97-AF65-F5344CB8AC3E}">
        <p14:creationId xmlns:p14="http://schemas.microsoft.com/office/powerpoint/2010/main" val="734626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Every child needs at least one person who is crazy about him or her. </a:t>
            </a:r>
          </a:p>
          <a:p>
            <a:endParaRPr lang="en-US" sz="2000" dirty="0"/>
          </a:p>
          <a:p>
            <a:r>
              <a:rPr lang="en-US" sz="2000" dirty="0"/>
              <a:t>Antietam dot exercise. Create a shared plan to make sure every child is connected to a caring adult.</a:t>
            </a:r>
          </a:p>
          <a:p>
            <a:endParaRPr lang="en-US" sz="2000" dirty="0"/>
          </a:p>
          <a:p>
            <a:r>
              <a:rPr lang="en-US" sz="2000" dirty="0"/>
              <a:t>“To the world you may be one person. But to one person, you may be the world.”</a:t>
            </a:r>
          </a:p>
        </p:txBody>
      </p:sp>
      <p:sp>
        <p:nvSpPr>
          <p:cNvPr id="4" name="Slide Number Placeholder 3"/>
          <p:cNvSpPr>
            <a:spLocks noGrp="1"/>
          </p:cNvSpPr>
          <p:nvPr>
            <p:ph type="sldNum" sz="quarter" idx="10"/>
          </p:nvPr>
        </p:nvSpPr>
        <p:spPr/>
        <p:txBody>
          <a:bodyPr/>
          <a:lstStyle/>
          <a:p>
            <a:fld id="{CABCB5D9-D32D-4A0C-982D-9C1ACA2922EB}" type="slidenum">
              <a:rPr lang="en-US" smtClean="0"/>
              <a:t>14</a:t>
            </a:fld>
            <a:endParaRPr lang="en-US" dirty="0"/>
          </a:p>
        </p:txBody>
      </p:sp>
    </p:spTree>
    <p:extLst>
      <p:ext uri="{BB962C8B-B14F-4D97-AF65-F5344CB8AC3E}">
        <p14:creationId xmlns:p14="http://schemas.microsoft.com/office/powerpoint/2010/main" val="2119909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29439-7082-4EDF-9ECD-2537D056DDD1}" type="slidenum">
              <a:rPr lang="en-US" smtClean="0"/>
              <a:t>15</a:t>
            </a:fld>
            <a:endParaRPr lang="en-US" dirty="0"/>
          </a:p>
        </p:txBody>
      </p:sp>
    </p:spTree>
    <p:extLst>
      <p:ext uri="{BB962C8B-B14F-4D97-AF65-F5344CB8AC3E}">
        <p14:creationId xmlns:p14="http://schemas.microsoft.com/office/powerpoint/2010/main" val="3529005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The Latin root of discipline means, to teach. RP holds people accountable but focuses on keeping the integral value of each person in place while addressing the behavior or action that is unacceptable.</a:t>
            </a:r>
          </a:p>
        </p:txBody>
      </p:sp>
      <p:sp>
        <p:nvSpPr>
          <p:cNvPr id="4" name="Slide Number Placeholder 3"/>
          <p:cNvSpPr>
            <a:spLocks noGrp="1"/>
          </p:cNvSpPr>
          <p:nvPr>
            <p:ph type="sldNum" sz="quarter" idx="10"/>
          </p:nvPr>
        </p:nvSpPr>
        <p:spPr/>
        <p:txBody>
          <a:bodyPr/>
          <a:lstStyle/>
          <a:p>
            <a:fld id="{CABCB5D9-D32D-4A0C-982D-9C1ACA2922EB}" type="slidenum">
              <a:rPr lang="en-US" smtClean="0"/>
              <a:t>16</a:t>
            </a:fld>
            <a:endParaRPr lang="en-US" dirty="0"/>
          </a:p>
        </p:txBody>
      </p:sp>
    </p:spTree>
    <p:extLst>
      <p:ext uri="{BB962C8B-B14F-4D97-AF65-F5344CB8AC3E}">
        <p14:creationId xmlns:p14="http://schemas.microsoft.com/office/powerpoint/2010/main" val="3807102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3D9415-D850-422C-8265-933288326D28}" type="slidenum">
              <a:rPr lang="en-US" smtClean="0"/>
              <a:t>17</a:t>
            </a:fld>
            <a:endParaRPr lang="en-US" dirty="0"/>
          </a:p>
        </p:txBody>
      </p:sp>
    </p:spTree>
    <p:extLst>
      <p:ext uri="{BB962C8B-B14F-4D97-AF65-F5344CB8AC3E}">
        <p14:creationId xmlns:p14="http://schemas.microsoft.com/office/powerpoint/2010/main" val="1532080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2F0707CD-F13D-45B4-854D-7DFF5BA6BB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74FDF675-6FBE-417B-93D9-18E9B89EAF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316" name="Slide Number Placeholder 3">
            <a:extLst>
              <a:ext uri="{FF2B5EF4-FFF2-40B4-BE49-F238E27FC236}">
                <a16:creationId xmlns:a16="http://schemas.microsoft.com/office/drawing/2014/main" id="{13529C07-59DC-4810-AB05-15C883D9FB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defTabSz="47114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defTabSz="47114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defTabSz="47114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defTabSz="47114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1E0DB3-1467-4F6A-B0C0-C500D2AA438B}" type="slidenum">
              <a:rPr lang="en-US" altLang="en-US" smtClean="0">
                <a:latin typeface="Calibri" panose="020F0502020204030204" pitchFamily="34" charset="0"/>
              </a:rPr>
              <a:pPr/>
              <a:t>18</a:t>
            </a:fld>
            <a:endParaRPr lang="en-US" altLang="en-US" dirty="0">
              <a:latin typeface="Calibri" panose="020F0502020204030204" pitchFamily="34" charset="0"/>
            </a:endParaRPr>
          </a:p>
        </p:txBody>
      </p:sp>
    </p:spTree>
    <p:extLst>
      <p:ext uri="{BB962C8B-B14F-4D97-AF65-F5344CB8AC3E}">
        <p14:creationId xmlns:p14="http://schemas.microsoft.com/office/powerpoint/2010/main" val="3051571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29439-7082-4EDF-9ECD-2537D056DDD1}" type="slidenum">
              <a:rPr lang="en-US" smtClean="0"/>
              <a:t>19</a:t>
            </a:fld>
            <a:endParaRPr lang="en-US" dirty="0"/>
          </a:p>
        </p:txBody>
      </p:sp>
    </p:spTree>
    <p:extLst>
      <p:ext uri="{BB962C8B-B14F-4D97-AF65-F5344CB8AC3E}">
        <p14:creationId xmlns:p14="http://schemas.microsoft.com/office/powerpoint/2010/main" val="340597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3D9415-D850-422C-8265-933288326D28}" type="slidenum">
              <a:rPr lang="en-US" smtClean="0"/>
              <a:t>2</a:t>
            </a:fld>
            <a:endParaRPr lang="en-US" dirty="0"/>
          </a:p>
        </p:txBody>
      </p:sp>
    </p:spTree>
    <p:extLst>
      <p:ext uri="{BB962C8B-B14F-4D97-AF65-F5344CB8AC3E}">
        <p14:creationId xmlns:p14="http://schemas.microsoft.com/office/powerpoint/2010/main" val="867452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CW has the capacity to break the silence and allow healing to occur</a:t>
            </a:r>
          </a:p>
          <a:p>
            <a:endParaRPr lang="en-US" sz="2000" dirty="0"/>
          </a:p>
          <a:p>
            <a:r>
              <a:rPr lang="en-US" sz="2000" dirty="0"/>
              <a:t>Pay attn to your body language.</a:t>
            </a:r>
          </a:p>
          <a:p>
            <a:endParaRPr lang="en-US" sz="2000" dirty="0"/>
          </a:p>
          <a:p>
            <a:r>
              <a:rPr lang="en-US" sz="2000" dirty="0"/>
              <a:t>CW takes practice, discipline and commitment but it is so very worth it!</a:t>
            </a:r>
          </a:p>
          <a:p>
            <a:endParaRPr lang="en-US" sz="2000" dirty="0"/>
          </a:p>
          <a:p>
            <a:r>
              <a:rPr lang="en-US" sz="2000" dirty="0"/>
              <a:t>Remember  -it’s not about YOU!</a:t>
            </a:r>
          </a:p>
        </p:txBody>
      </p:sp>
      <p:sp>
        <p:nvSpPr>
          <p:cNvPr id="4" name="Slide Number Placeholder 3"/>
          <p:cNvSpPr>
            <a:spLocks noGrp="1"/>
          </p:cNvSpPr>
          <p:nvPr>
            <p:ph type="sldNum" sz="quarter" idx="10"/>
          </p:nvPr>
        </p:nvSpPr>
        <p:spPr/>
        <p:txBody>
          <a:bodyPr/>
          <a:lstStyle/>
          <a:p>
            <a:fld id="{80A5B803-D448-D843-8F3B-E8AE671F1130}" type="slidenum">
              <a:rPr lang="en-US" altLang="en-US" smtClean="0"/>
              <a:pPr/>
              <a:t>20</a:t>
            </a:fld>
            <a:endParaRPr lang="en-US" altLang="en-US" dirty="0"/>
          </a:p>
        </p:txBody>
      </p:sp>
    </p:spTree>
    <p:extLst>
      <p:ext uri="{BB962C8B-B14F-4D97-AF65-F5344CB8AC3E}">
        <p14:creationId xmlns:p14="http://schemas.microsoft.com/office/powerpoint/2010/main" val="227769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3D9415-D850-422C-8265-933288326D28}" type="slidenum">
              <a:rPr lang="en-US" smtClean="0"/>
              <a:t>21</a:t>
            </a:fld>
            <a:endParaRPr lang="en-US" dirty="0"/>
          </a:p>
        </p:txBody>
      </p:sp>
    </p:spTree>
    <p:extLst>
      <p:ext uri="{BB962C8B-B14F-4D97-AF65-F5344CB8AC3E}">
        <p14:creationId xmlns:p14="http://schemas.microsoft.com/office/powerpoint/2010/main" val="1210984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Teaching students who have been deeply hurt requires that we provide an environment not only where they feel safe, but also where they experience a real sense of belonging, of being competent and of being valued. (Gove and Glaser, 2007)</a:t>
            </a:r>
          </a:p>
          <a:p>
            <a:endParaRPr lang="en-US" sz="1900" dirty="0"/>
          </a:p>
          <a:p>
            <a:r>
              <a:rPr lang="en-US" sz="1900" dirty="0"/>
              <a:t>Search Institute study in 90’s about sense of belonging.</a:t>
            </a:r>
          </a:p>
        </p:txBody>
      </p:sp>
      <p:sp>
        <p:nvSpPr>
          <p:cNvPr id="4" name="Slide Number Placeholder 3"/>
          <p:cNvSpPr>
            <a:spLocks noGrp="1"/>
          </p:cNvSpPr>
          <p:nvPr>
            <p:ph type="sldNum" sz="quarter" idx="5"/>
          </p:nvPr>
        </p:nvSpPr>
        <p:spPr/>
        <p:txBody>
          <a:bodyPr/>
          <a:lstStyle/>
          <a:p>
            <a:fld id="{E23D9415-D850-422C-8265-933288326D28}" type="slidenum">
              <a:rPr lang="en-US" smtClean="0"/>
              <a:t>22</a:t>
            </a:fld>
            <a:endParaRPr lang="en-US" dirty="0"/>
          </a:p>
        </p:txBody>
      </p:sp>
    </p:spTree>
    <p:extLst>
      <p:ext uri="{BB962C8B-B14F-4D97-AF65-F5344CB8AC3E}">
        <p14:creationId xmlns:p14="http://schemas.microsoft.com/office/powerpoint/2010/main" val="1387019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3D9415-D850-422C-8265-933288326D28}" type="slidenum">
              <a:rPr lang="en-US" smtClean="0"/>
              <a:t>23</a:t>
            </a:fld>
            <a:endParaRPr lang="en-US" dirty="0"/>
          </a:p>
        </p:txBody>
      </p:sp>
    </p:spTree>
    <p:extLst>
      <p:ext uri="{BB962C8B-B14F-4D97-AF65-F5344CB8AC3E}">
        <p14:creationId xmlns:p14="http://schemas.microsoft.com/office/powerpoint/2010/main" val="3251011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result?</a:t>
            </a:r>
          </a:p>
          <a:p>
            <a:endParaRPr lang="en-US" dirty="0"/>
          </a:p>
          <a:p>
            <a:r>
              <a:rPr lang="en-US" dirty="0"/>
              <a:t>Often Compass of shame and motives change from collaborating to</a:t>
            </a:r>
          </a:p>
          <a:p>
            <a:r>
              <a:rPr lang="en-US" dirty="0"/>
              <a:t>Winning &amp; losing</a:t>
            </a:r>
          </a:p>
          <a:p>
            <a:r>
              <a:rPr lang="en-US" dirty="0"/>
              <a:t>Shaming</a:t>
            </a:r>
          </a:p>
          <a:p>
            <a:r>
              <a:rPr lang="en-US" dirty="0"/>
              <a:t>Punishing</a:t>
            </a:r>
          </a:p>
          <a:p>
            <a:r>
              <a:rPr lang="en-US" dirty="0"/>
              <a:t>Keeping the peace</a:t>
            </a:r>
          </a:p>
        </p:txBody>
      </p:sp>
      <p:sp>
        <p:nvSpPr>
          <p:cNvPr id="4" name="Slide Number Placeholder 3"/>
          <p:cNvSpPr>
            <a:spLocks noGrp="1"/>
          </p:cNvSpPr>
          <p:nvPr>
            <p:ph type="sldNum" sz="quarter" idx="5"/>
          </p:nvPr>
        </p:nvSpPr>
        <p:spPr/>
        <p:txBody>
          <a:bodyPr/>
          <a:lstStyle/>
          <a:p>
            <a:fld id="{E23D9415-D850-422C-8265-933288326D28}" type="slidenum">
              <a:rPr lang="en-US" smtClean="0"/>
              <a:t>24</a:t>
            </a:fld>
            <a:endParaRPr lang="en-US" dirty="0"/>
          </a:p>
        </p:txBody>
      </p:sp>
    </p:spTree>
    <p:extLst>
      <p:ext uri="{BB962C8B-B14F-4D97-AF65-F5344CB8AC3E}">
        <p14:creationId xmlns:p14="http://schemas.microsoft.com/office/powerpoint/2010/main" val="256894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600" dirty="0"/>
              <a:t>WINNING –we start trying to solve problem but as soon as someone raises red flag or challenges us we switch purposes in a heartbeat and EGO gets in the way </a:t>
            </a:r>
          </a:p>
          <a:p>
            <a:endParaRPr lang="en-US" sz="1600" dirty="0"/>
          </a:p>
          <a:p>
            <a:r>
              <a:rPr lang="en-US" sz="1600" dirty="0"/>
              <a:t>ACTIVITY:</a:t>
            </a:r>
            <a:br>
              <a:rPr lang="en-US" sz="1600" dirty="0"/>
            </a:br>
            <a:r>
              <a:rPr lang="en-US" sz="1600" dirty="0"/>
              <a:t>Think creatively to get others to see their perspective.</a:t>
            </a:r>
          </a:p>
          <a:p>
            <a:endParaRPr lang="en-US" sz="1600" dirty="0"/>
          </a:p>
          <a:p>
            <a:r>
              <a:rPr lang="en-US" sz="1600" dirty="0"/>
              <a:t>Group 1: Clowns are awesome</a:t>
            </a:r>
          </a:p>
          <a:p>
            <a:r>
              <a:rPr lang="en-US" sz="1600" dirty="0"/>
              <a:t>Group 2: Clowns are scary or creepy</a:t>
            </a:r>
          </a:p>
          <a:p>
            <a:endParaRPr lang="en-US" sz="1600" dirty="0"/>
          </a:p>
          <a:p>
            <a:r>
              <a:rPr lang="en-US" sz="1600" dirty="0"/>
              <a:t>Group 3: People who think video games are educational</a:t>
            </a:r>
          </a:p>
          <a:p>
            <a:r>
              <a:rPr lang="en-US" sz="1600" dirty="0"/>
              <a:t>Group 4: People who think video games are usually an entertaining waste of time</a:t>
            </a:r>
          </a:p>
          <a:p>
            <a:endParaRPr lang="en-US" sz="1600" dirty="0"/>
          </a:p>
          <a:p>
            <a:r>
              <a:rPr lang="en-US" sz="1600" dirty="0"/>
              <a:t>Group 5: People who think heavy metal or hardcore rap music is fun to listen to</a:t>
            </a:r>
          </a:p>
          <a:p>
            <a:r>
              <a:rPr lang="en-US" sz="1600" dirty="0"/>
              <a:t>Group 6: People who think heavy metal or hardcore rap music is all terrible</a:t>
            </a:r>
          </a:p>
          <a:p>
            <a:endParaRPr lang="en-US" sz="1600" dirty="0"/>
          </a:p>
          <a:p>
            <a:r>
              <a:rPr lang="en-US" sz="1600" dirty="0"/>
              <a:t>3 minutes to find a compromise.</a:t>
            </a:r>
          </a:p>
          <a:p>
            <a:endParaRPr lang="en-US" sz="1600" dirty="0"/>
          </a:p>
          <a:p>
            <a:r>
              <a:rPr lang="en-US" sz="1600" dirty="0"/>
              <a:t>BLAMING – either the other person or yourself</a:t>
            </a:r>
          </a:p>
          <a:p>
            <a:endParaRPr lang="en-US" sz="1600" dirty="0"/>
          </a:p>
          <a:p>
            <a:r>
              <a:rPr lang="en-US" sz="1600" dirty="0"/>
              <a:t>PUNISHING – you hurt me, tit for tat</a:t>
            </a:r>
          </a:p>
          <a:p>
            <a:endParaRPr lang="en-US" sz="1600" dirty="0"/>
          </a:p>
          <a:p>
            <a:r>
              <a:rPr lang="en-US" sz="1600" dirty="0"/>
              <a:t>KEEPING THE PEACE –choose personal safety  uncomfortable with conversation, retreat –could fester</a:t>
            </a:r>
          </a:p>
          <a:p>
            <a:endParaRPr lang="en-US" sz="1600" dirty="0"/>
          </a:p>
          <a:p>
            <a:r>
              <a:rPr lang="en-US" sz="1600" dirty="0"/>
              <a:t>ASK: WHO HAS EXPERIENCED ONE OF THESE RESULTS? DISCUSS</a:t>
            </a:r>
          </a:p>
          <a:p>
            <a:endParaRPr lang="en-US" sz="1600" dirty="0"/>
          </a:p>
          <a:p>
            <a:endParaRPr lang="en-US" sz="1600" dirty="0"/>
          </a:p>
        </p:txBody>
      </p:sp>
      <p:sp>
        <p:nvSpPr>
          <p:cNvPr id="4" name="Slide Number Placeholder 3"/>
          <p:cNvSpPr>
            <a:spLocks noGrp="1"/>
          </p:cNvSpPr>
          <p:nvPr>
            <p:ph type="sldNum" sz="quarter" idx="10"/>
          </p:nvPr>
        </p:nvSpPr>
        <p:spPr/>
        <p:txBody>
          <a:bodyPr/>
          <a:lstStyle/>
          <a:p>
            <a:fld id="{BDC23C27-6A59-411A-9B11-9291C143ABCB}"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Many of our students negative responses are a result of repeated exposure to the stress in their lives.</a:t>
            </a:r>
          </a:p>
          <a:p>
            <a:endParaRPr lang="en-US" sz="1900" dirty="0"/>
          </a:p>
          <a:p>
            <a:r>
              <a:rPr lang="en-US" sz="1900" dirty="0"/>
              <a:t>Many have not had the privilege of exposure and opportunity to fully develop social and emotional skills needed.</a:t>
            </a:r>
          </a:p>
          <a:p>
            <a:endParaRPr lang="en-US" sz="1900" dirty="0"/>
          </a:p>
          <a:p>
            <a:r>
              <a:rPr lang="en-US" sz="1900" dirty="0"/>
              <a:t>We don’t often consider the support that we need and the amount of time and repeated practice that is required to help them successfully develop the social, emotional and communication skills needed to engage with each other.</a:t>
            </a:r>
          </a:p>
        </p:txBody>
      </p:sp>
      <p:sp>
        <p:nvSpPr>
          <p:cNvPr id="4" name="Slide Number Placeholder 3"/>
          <p:cNvSpPr>
            <a:spLocks noGrp="1"/>
          </p:cNvSpPr>
          <p:nvPr>
            <p:ph type="sldNum" sz="quarter" idx="5"/>
          </p:nvPr>
        </p:nvSpPr>
        <p:spPr/>
        <p:txBody>
          <a:bodyPr/>
          <a:lstStyle/>
          <a:p>
            <a:fld id="{A4BCDC33-9652-460E-9A2E-60B7209793EC}" type="slidenum">
              <a:rPr lang="en-US" smtClean="0"/>
              <a:t>26</a:t>
            </a:fld>
            <a:endParaRPr lang="en-US" dirty="0"/>
          </a:p>
        </p:txBody>
      </p:sp>
    </p:spTree>
    <p:extLst>
      <p:ext uri="{BB962C8B-B14F-4D97-AF65-F5344CB8AC3E}">
        <p14:creationId xmlns:p14="http://schemas.microsoft.com/office/powerpoint/2010/main" val="2878567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3D9415-D850-422C-8265-933288326D28}" type="slidenum">
              <a:rPr lang="en-US" smtClean="0"/>
              <a:t>27</a:t>
            </a:fld>
            <a:endParaRPr lang="en-US" dirty="0"/>
          </a:p>
        </p:txBody>
      </p:sp>
    </p:spTree>
    <p:extLst>
      <p:ext uri="{BB962C8B-B14F-4D97-AF65-F5344CB8AC3E}">
        <p14:creationId xmlns:p14="http://schemas.microsoft.com/office/powerpoint/2010/main" val="1566988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us fear change, of trying something new. What if we do it wrong? Don’t want to make student behavior worse. We don’t trust our abilities  - too many people today are soft on behavior. “old” ways (punishment) worked.</a:t>
            </a:r>
          </a:p>
          <a:p>
            <a:endParaRPr lang="en-US" dirty="0"/>
          </a:p>
          <a:p>
            <a:r>
              <a:rPr lang="en-US" dirty="0"/>
              <a:t>ACTing restorative is not soft, it’s smart!!!</a:t>
            </a:r>
          </a:p>
        </p:txBody>
      </p:sp>
      <p:sp>
        <p:nvSpPr>
          <p:cNvPr id="4" name="Slide Number Placeholder 3"/>
          <p:cNvSpPr>
            <a:spLocks noGrp="1"/>
          </p:cNvSpPr>
          <p:nvPr>
            <p:ph type="sldNum" sz="quarter" idx="5"/>
          </p:nvPr>
        </p:nvSpPr>
        <p:spPr/>
        <p:txBody>
          <a:bodyPr/>
          <a:lstStyle/>
          <a:p>
            <a:fld id="{E23D9415-D850-422C-8265-933288326D28}" type="slidenum">
              <a:rPr lang="en-US" smtClean="0"/>
              <a:t>28</a:t>
            </a:fld>
            <a:endParaRPr lang="en-US" dirty="0"/>
          </a:p>
        </p:txBody>
      </p:sp>
    </p:spTree>
    <p:extLst>
      <p:ext uri="{BB962C8B-B14F-4D97-AF65-F5344CB8AC3E}">
        <p14:creationId xmlns:p14="http://schemas.microsoft.com/office/powerpoint/2010/main" val="2955160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eaLnBrk="1" hangingPunct="1">
              <a:spcBef>
                <a:spcPct val="0"/>
              </a:spcBef>
            </a:pPr>
            <a:r>
              <a:rPr lang="en-US" altLang="en-US" sz="1900" dirty="0"/>
              <a:t>“WITH” takes the </a:t>
            </a:r>
            <a:r>
              <a:rPr lang="en-US" altLang="en-US" sz="1900" b="1" dirty="0"/>
              <a:t>positive attributes </a:t>
            </a:r>
            <a:r>
              <a:rPr lang="en-US" altLang="en-US" sz="1900" dirty="0"/>
              <a:t>of the TO &amp; FOR boxes –it’s the leader/coach that challenges AND supports</a:t>
            </a:r>
          </a:p>
          <a:p>
            <a:pPr eaLnBrk="1" hangingPunct="1">
              <a:spcBef>
                <a:spcPct val="0"/>
              </a:spcBef>
            </a:pPr>
            <a:endParaRPr lang="en-US" altLang="en-US" sz="1900" dirty="0"/>
          </a:p>
          <a:p>
            <a:pPr eaLnBrk="1" hangingPunct="1">
              <a:spcBef>
                <a:spcPct val="0"/>
              </a:spcBef>
            </a:pPr>
            <a:r>
              <a:rPr lang="en-US" altLang="en-US" sz="1900" b="1" dirty="0"/>
              <a:t>WITH builds critical thinking &amp; problem solving skills</a:t>
            </a:r>
          </a:p>
          <a:p>
            <a:pPr eaLnBrk="1" hangingPunct="1">
              <a:spcBef>
                <a:spcPct val="0"/>
              </a:spcBef>
            </a:pPr>
            <a:endParaRPr lang="en-US" altLang="en-US" sz="1900" b="1" dirty="0"/>
          </a:p>
          <a:p>
            <a:pPr eaLnBrk="1" hangingPunct="1">
              <a:spcBef>
                <a:spcPct val="0"/>
              </a:spcBef>
            </a:pPr>
            <a:r>
              <a:rPr lang="en-US" altLang="en-US" sz="1900" b="1" dirty="0"/>
              <a:t>	WITH takes people along with you &gt;&gt; builds social capital/capacity</a:t>
            </a:r>
          </a:p>
          <a:p>
            <a:pPr eaLnBrk="1" hangingPunct="1">
              <a:spcBef>
                <a:spcPct val="0"/>
              </a:spcBef>
            </a:pPr>
            <a:endParaRPr lang="en-US" altLang="en-US" sz="1900" b="1" dirty="0"/>
          </a:p>
          <a:p>
            <a:pPr eaLnBrk="1" hangingPunct="1">
              <a:spcBef>
                <a:spcPct val="0"/>
              </a:spcBef>
            </a:pPr>
            <a:r>
              <a:rPr lang="en-US" altLang="en-US" sz="1900" b="1" dirty="0"/>
              <a:t>In pairs, take a scenario from To &gt; WITH</a:t>
            </a:r>
          </a:p>
          <a:p>
            <a:pPr eaLnBrk="1" hangingPunct="1">
              <a:spcBef>
                <a:spcPct val="0"/>
              </a:spcBef>
            </a:pPr>
            <a:r>
              <a:rPr lang="en-US" altLang="en-US" sz="1900" b="1" dirty="0"/>
              <a:t>		from For &gt; WITH</a:t>
            </a:r>
          </a:p>
          <a:p>
            <a:pPr eaLnBrk="1" hangingPunct="1">
              <a:spcBef>
                <a:spcPct val="0"/>
              </a:spcBef>
            </a:pPr>
            <a:endParaRPr lang="en-US" altLang="en-US" sz="1900" b="1" dirty="0"/>
          </a:p>
          <a:p>
            <a:pPr eaLnBrk="1" hangingPunct="1">
              <a:spcBef>
                <a:spcPct val="0"/>
              </a:spcBef>
            </a:pPr>
            <a:r>
              <a:rPr lang="en-US" altLang="en-US" sz="1900" b="1" dirty="0"/>
              <a:t>HANDOUT: ESSENTIAL QUESTIONS (Use to coach,</a:t>
            </a:r>
            <a:r>
              <a:rPr lang="en-US" altLang="en-US" sz="1900" b="1" baseline="0" dirty="0"/>
              <a:t> equip, listen and learn, understand, challenge)</a:t>
            </a:r>
            <a:endParaRPr lang="en-US" altLang="en-US" sz="1900" b="1" dirty="0"/>
          </a:p>
          <a:p>
            <a:pPr eaLnBrk="1" hangingPunct="1">
              <a:spcBef>
                <a:spcPct val="0"/>
              </a:spcBef>
            </a:pPr>
            <a:endParaRPr lang="en-US" altLang="en-US" sz="1900" b="1" dirty="0"/>
          </a:p>
          <a:p>
            <a:pPr eaLnBrk="1" hangingPunct="1">
              <a:spcBef>
                <a:spcPct val="0"/>
              </a:spcBef>
            </a:pPr>
            <a:r>
              <a:rPr lang="en-US" altLang="en-US" sz="1900" b="1" dirty="0"/>
              <a:t>5 levels of Leadership</a:t>
            </a:r>
          </a:p>
          <a:p>
            <a:pPr eaLnBrk="1" hangingPunct="1">
              <a:spcBef>
                <a:spcPct val="0"/>
              </a:spcBef>
            </a:pPr>
            <a:endParaRPr lang="en-US" altLang="en-US" sz="1900" b="1" dirty="0"/>
          </a:p>
          <a:p>
            <a:pPr eaLnBrk="1" hangingPunct="1">
              <a:spcBef>
                <a:spcPct val="0"/>
              </a:spcBef>
            </a:pPr>
            <a:endParaRPr lang="en-US" altLang="en-US" sz="1900" b="1" dirty="0"/>
          </a:p>
          <a:p>
            <a:pPr eaLnBrk="1" hangingPunct="1">
              <a:spcBef>
                <a:spcPct val="0"/>
              </a:spcBef>
            </a:pPr>
            <a:endParaRPr lang="en-US" altLang="en-US" sz="1900" dirty="0"/>
          </a:p>
          <a:p>
            <a:pPr eaLnBrk="1" hangingPunct="1">
              <a:spcBef>
                <a:spcPct val="0"/>
              </a:spcBef>
            </a:pPr>
            <a:endParaRPr lang="en-US" altLang="en-US" sz="1900" dirty="0"/>
          </a:p>
          <a:p>
            <a:pPr eaLnBrk="1" hangingPunct="1">
              <a:spcBef>
                <a:spcPct val="0"/>
              </a:spcBef>
            </a:pPr>
            <a:endParaRPr lang="en-US" altLang="en-US" sz="1900" dirty="0"/>
          </a:p>
          <a:p>
            <a:pPr eaLnBrk="1" hangingPunct="1">
              <a:spcBef>
                <a:spcPct val="0"/>
              </a:spcBef>
            </a:pPr>
            <a:endParaRPr lang="en-US" altLang="en-US" sz="1900" dirty="0"/>
          </a:p>
          <a:p>
            <a:pPr eaLnBrk="1" hangingPunct="1">
              <a:spcBef>
                <a:spcPct val="0"/>
              </a:spcBef>
            </a:pPr>
            <a:endParaRPr lang="en-US" altLang="en-US" sz="1900" dirty="0"/>
          </a:p>
        </p:txBody>
      </p:sp>
      <p:sp>
        <p:nvSpPr>
          <p:cNvPr id="74756" name="Slide Number Placeholder 3"/>
          <p:cNvSpPr>
            <a:spLocks noGrp="1"/>
          </p:cNvSpPr>
          <p:nvPr>
            <p:ph type="sldNum" sz="quarter" idx="5"/>
          </p:nvPr>
        </p:nvSpPr>
        <p:spPr bwMode="auto">
          <a:noFill/>
          <a:ln>
            <a:miter lim="800000"/>
            <a:headEnd/>
            <a:tailEnd/>
          </a:ln>
        </p:spPr>
        <p:txBody>
          <a:bodyPr/>
          <a:lstStyle/>
          <a:p>
            <a:fld id="{20A7BEFE-C7D9-4226-BD4C-825CCF87254D}" type="slidenum">
              <a:rPr lang="en-US" altLang="en-US" smtClean="0"/>
              <a:pPr/>
              <a:t>29</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CRAP, </a:t>
            </a:r>
          </a:p>
          <a:p>
            <a:endParaRPr lang="en-US" dirty="0"/>
          </a:p>
          <a:p>
            <a:r>
              <a:rPr lang="en-US" dirty="0"/>
              <a:t>FACT (Grove &amp; Glaser, 2007, research on the nurtured heart of educators.</a:t>
            </a:r>
          </a:p>
          <a:p>
            <a:endParaRPr lang="en-US" dirty="0"/>
          </a:p>
          <a:p>
            <a:r>
              <a:rPr lang="en-US" dirty="0"/>
              <a:t>FACT</a:t>
            </a:r>
          </a:p>
          <a:p>
            <a:endParaRPr lang="en-US" dirty="0"/>
          </a:p>
          <a:p>
            <a:r>
              <a:rPr lang="en-US" dirty="0"/>
              <a:t>CRAP – 85%</a:t>
            </a:r>
          </a:p>
          <a:p>
            <a:endParaRPr lang="en-US" dirty="0"/>
          </a:p>
          <a:p>
            <a:endParaRPr lang="en-US" dirty="0"/>
          </a:p>
        </p:txBody>
      </p:sp>
      <p:sp>
        <p:nvSpPr>
          <p:cNvPr id="4" name="Slide Number Placeholder 3"/>
          <p:cNvSpPr>
            <a:spLocks noGrp="1"/>
          </p:cNvSpPr>
          <p:nvPr>
            <p:ph type="sldNum" sz="quarter" idx="5"/>
          </p:nvPr>
        </p:nvSpPr>
        <p:spPr/>
        <p:txBody>
          <a:bodyPr/>
          <a:lstStyle/>
          <a:p>
            <a:fld id="{E23D9415-D850-422C-8265-933288326D28}" type="slidenum">
              <a:rPr lang="en-US" smtClean="0"/>
              <a:t>3</a:t>
            </a:fld>
            <a:endParaRPr lang="en-US" dirty="0"/>
          </a:p>
        </p:txBody>
      </p:sp>
    </p:spTree>
    <p:extLst>
      <p:ext uri="{BB962C8B-B14F-4D97-AF65-F5344CB8AC3E}">
        <p14:creationId xmlns:p14="http://schemas.microsoft.com/office/powerpoint/2010/main" val="1506289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Many kids have trouble with transitions. If yelling at home, rushing for the bus, get to school and they are maxed out.</a:t>
            </a:r>
          </a:p>
          <a:p>
            <a:endParaRPr lang="en-US" sz="2000" dirty="0"/>
          </a:p>
          <a:p>
            <a:r>
              <a:rPr lang="en-US" sz="2000" dirty="0"/>
              <a:t>Why do kids like video games so much? Gives them control – we don’t allow time to try and fail.</a:t>
            </a:r>
          </a:p>
          <a:p>
            <a:endParaRPr lang="en-US" sz="2000" dirty="0"/>
          </a:p>
          <a:p>
            <a:r>
              <a:rPr lang="en-US" sz="2000" dirty="0"/>
              <a:t>They are constantly told what to do, and aren’t given chance to figure things out. No control or ownership so they act out.</a:t>
            </a:r>
          </a:p>
          <a:p>
            <a:endParaRPr lang="en-US" sz="2000" dirty="0"/>
          </a:p>
          <a:p>
            <a:pPr>
              <a:buNone/>
            </a:pPr>
            <a:r>
              <a:rPr lang="en-US" sz="2000" dirty="0"/>
              <a:t>Their  neo cortex (logic brain) is under-stimulated so they seek it through emotional brain</a:t>
            </a:r>
          </a:p>
          <a:p>
            <a:pPr>
              <a:buNone/>
            </a:pPr>
            <a:endParaRPr lang="en-US" sz="2000" dirty="0"/>
          </a:p>
          <a:p>
            <a:pPr>
              <a:buNone/>
            </a:pPr>
            <a:r>
              <a:rPr lang="en-US" sz="2000" dirty="0"/>
              <a:t>They are bored! They show outward behavior to get a reaction –they win when we react negatively.</a:t>
            </a:r>
          </a:p>
          <a:p>
            <a:pPr>
              <a:buNone/>
            </a:pPr>
            <a:endParaRPr lang="en-US" sz="2000" dirty="0"/>
          </a:p>
          <a:p>
            <a:pPr>
              <a:buNone/>
            </a:pPr>
            <a:r>
              <a:rPr lang="en-US" sz="2000" dirty="0"/>
              <a:t>Cause &amp; Effect – their brain begins to crave negative responses </a:t>
            </a:r>
          </a:p>
          <a:p>
            <a:endParaRPr lang="en-US" sz="2000" dirty="0"/>
          </a:p>
        </p:txBody>
      </p:sp>
      <p:sp>
        <p:nvSpPr>
          <p:cNvPr id="4" name="Slide Number Placeholder 3"/>
          <p:cNvSpPr>
            <a:spLocks noGrp="1"/>
          </p:cNvSpPr>
          <p:nvPr>
            <p:ph type="sldNum" sz="quarter" idx="10"/>
          </p:nvPr>
        </p:nvSpPr>
        <p:spPr/>
        <p:txBody>
          <a:bodyPr/>
          <a:lstStyle/>
          <a:p>
            <a:fld id="{F2C29439-7082-4EDF-9ECD-2537D056DDD1}" type="slidenum">
              <a:rPr lang="en-US" smtClean="0"/>
              <a:t>31</a:t>
            </a:fld>
            <a:endParaRPr lang="en-US" dirty="0"/>
          </a:p>
        </p:txBody>
      </p:sp>
    </p:spTree>
    <p:extLst>
      <p:ext uri="{BB962C8B-B14F-4D97-AF65-F5344CB8AC3E}">
        <p14:creationId xmlns:p14="http://schemas.microsoft.com/office/powerpoint/2010/main" val="2736932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We tend to focus on fixing their weaknesses/behavior and that makes their strengths dwindle and atrophy.</a:t>
            </a:r>
          </a:p>
          <a:p>
            <a:endParaRPr lang="en-US" sz="1800" dirty="0"/>
          </a:p>
          <a:p>
            <a:r>
              <a:rPr lang="en-US" sz="1800" dirty="0"/>
              <a:t>All behavior is a manifestation of a need.</a:t>
            </a:r>
          </a:p>
          <a:p>
            <a:endParaRPr lang="en-US" sz="1800" dirty="0"/>
          </a:p>
          <a:p>
            <a:r>
              <a:rPr lang="en-US" sz="1800" dirty="0"/>
              <a:t>3 P’s: Patience, perspective, progress.</a:t>
            </a:r>
          </a:p>
          <a:p>
            <a:endParaRPr lang="en-US" sz="1800" dirty="0"/>
          </a:p>
          <a:p>
            <a:r>
              <a:rPr lang="en-US" sz="1800" dirty="0"/>
              <a:t>Typical day – home: nagging, yelling to get out the door, wake up…bus can be a tough place, enter school anxious. Next, teacher gives direction to sit down, do this, do that – school becomes as taxing as home. No feeling of control.</a:t>
            </a:r>
          </a:p>
        </p:txBody>
      </p:sp>
      <p:sp>
        <p:nvSpPr>
          <p:cNvPr id="4" name="Slide Number Placeholder 3"/>
          <p:cNvSpPr>
            <a:spLocks noGrp="1"/>
          </p:cNvSpPr>
          <p:nvPr>
            <p:ph type="sldNum" sz="quarter" idx="10"/>
          </p:nvPr>
        </p:nvSpPr>
        <p:spPr/>
        <p:txBody>
          <a:bodyPr/>
          <a:lstStyle/>
          <a:p>
            <a:fld id="{F2C29439-7082-4EDF-9ECD-2537D056DDD1}" type="slidenum">
              <a:rPr lang="en-US" smtClean="0"/>
              <a:t>32</a:t>
            </a:fld>
            <a:endParaRPr lang="en-US" dirty="0"/>
          </a:p>
        </p:txBody>
      </p:sp>
    </p:spTree>
    <p:extLst>
      <p:ext uri="{BB962C8B-B14F-4D97-AF65-F5344CB8AC3E}">
        <p14:creationId xmlns:p14="http://schemas.microsoft.com/office/powerpoint/2010/main" val="4058677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29439-7082-4EDF-9ECD-2537D056DDD1}" type="slidenum">
              <a:rPr lang="en-US" smtClean="0"/>
              <a:t>33</a:t>
            </a:fld>
            <a:endParaRPr lang="en-US" dirty="0"/>
          </a:p>
        </p:txBody>
      </p:sp>
    </p:spTree>
    <p:extLst>
      <p:ext uri="{BB962C8B-B14F-4D97-AF65-F5344CB8AC3E}">
        <p14:creationId xmlns:p14="http://schemas.microsoft.com/office/powerpoint/2010/main" val="114919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When we give an emotion response, it stimulates the hormones in the brain to act out.</a:t>
            </a:r>
          </a:p>
          <a:p>
            <a:endParaRPr lang="en-US" sz="1800" dirty="0"/>
          </a:p>
          <a:p>
            <a:r>
              <a:rPr lang="en-US" sz="1800" dirty="0"/>
              <a:t>Slow down, sit down.</a:t>
            </a:r>
          </a:p>
          <a:p>
            <a:r>
              <a:rPr lang="en-US" sz="1800" dirty="0"/>
              <a:t>Create structure &amp; transitions</a:t>
            </a:r>
          </a:p>
          <a:p>
            <a:r>
              <a:rPr lang="en-US" sz="1800" dirty="0"/>
              <a:t>	Circles – comm.bldg.; proactive problem solving; boundaries &amp; expectations</a:t>
            </a:r>
          </a:p>
        </p:txBody>
      </p:sp>
      <p:sp>
        <p:nvSpPr>
          <p:cNvPr id="4" name="Slide Number Placeholder 3"/>
          <p:cNvSpPr>
            <a:spLocks noGrp="1"/>
          </p:cNvSpPr>
          <p:nvPr>
            <p:ph type="sldNum" sz="quarter" idx="10"/>
          </p:nvPr>
        </p:nvSpPr>
        <p:spPr/>
        <p:txBody>
          <a:bodyPr/>
          <a:lstStyle/>
          <a:p>
            <a:fld id="{F2C29439-7082-4EDF-9ECD-2537D056DDD1}" type="slidenum">
              <a:rPr lang="en-US" smtClean="0"/>
              <a:t>34</a:t>
            </a:fld>
            <a:endParaRPr lang="en-US" dirty="0"/>
          </a:p>
        </p:txBody>
      </p:sp>
    </p:spTree>
    <p:extLst>
      <p:ext uri="{BB962C8B-B14F-4D97-AF65-F5344CB8AC3E}">
        <p14:creationId xmlns:p14="http://schemas.microsoft.com/office/powerpoint/2010/main" val="2089151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When they are out of control they need order and stability and safety. When we react it tells them they cannot trust us and that scares them more.</a:t>
            </a:r>
          </a:p>
          <a:p>
            <a:endParaRPr lang="en-US" sz="1800" dirty="0"/>
          </a:p>
          <a:p>
            <a:r>
              <a:rPr lang="en-US" sz="1800" dirty="0"/>
              <a:t>Start the day with a physical or mental activity to get them ready. If both he brain and environment are chaotic, meltdowns occur more often.</a:t>
            </a:r>
          </a:p>
          <a:p>
            <a:endParaRPr lang="en-US" sz="1800" dirty="0"/>
          </a:p>
          <a:p>
            <a:r>
              <a:rPr lang="en-US" sz="1800" dirty="0"/>
              <a:t>Involve students in giving the day’s direction or writing notes on the board. Be clear with expectations (but challenge them/biases). Are your expectations for the purpose of helping them to develop fully?</a:t>
            </a:r>
          </a:p>
          <a:p>
            <a:r>
              <a:rPr lang="en-US" sz="1800" dirty="0"/>
              <a:t>Create 5min, then 3 min transitions.</a:t>
            </a:r>
          </a:p>
        </p:txBody>
      </p:sp>
      <p:sp>
        <p:nvSpPr>
          <p:cNvPr id="4" name="Slide Number Placeholder 3"/>
          <p:cNvSpPr>
            <a:spLocks noGrp="1"/>
          </p:cNvSpPr>
          <p:nvPr>
            <p:ph type="sldNum" sz="quarter" idx="10"/>
          </p:nvPr>
        </p:nvSpPr>
        <p:spPr/>
        <p:txBody>
          <a:bodyPr/>
          <a:lstStyle/>
          <a:p>
            <a:fld id="{ABD42A94-5982-C542-B103-B51D8E8D5081}" type="slidenum">
              <a:rPr lang="en-US" smtClean="0"/>
              <a:pPr/>
              <a:t>35</a:t>
            </a:fld>
            <a:endParaRPr lang="en-US" dirty="0"/>
          </a:p>
        </p:txBody>
      </p:sp>
    </p:spTree>
    <p:extLst>
      <p:ext uri="{BB962C8B-B14F-4D97-AF65-F5344CB8AC3E}">
        <p14:creationId xmlns:p14="http://schemas.microsoft.com/office/powerpoint/2010/main" val="2141776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Don’t threaten because it will make their bad behavior become your bad behavior.</a:t>
            </a:r>
          </a:p>
          <a:p>
            <a:r>
              <a:rPr lang="en-US" sz="1800" dirty="0"/>
              <a:t>Embrace the tantrum. WHY? Because it pushes your integrity. </a:t>
            </a:r>
          </a:p>
          <a:p>
            <a:r>
              <a:rPr lang="en-US" sz="1800" dirty="0"/>
              <a:t>If you react to rolled eyes it becomes about “power over”</a:t>
            </a:r>
          </a:p>
          <a:p>
            <a:endParaRPr lang="en-US" sz="1800" dirty="0"/>
          </a:p>
          <a:p>
            <a:r>
              <a:rPr lang="en-US" sz="1800" dirty="0"/>
              <a:t>Your job = get calm. No eye contact (most intimate form of communication). During outbursts, it can increase shame response, embarrassment and defensiveness.</a:t>
            </a:r>
          </a:p>
        </p:txBody>
      </p:sp>
      <p:sp>
        <p:nvSpPr>
          <p:cNvPr id="4" name="Slide Number Placeholder 3"/>
          <p:cNvSpPr>
            <a:spLocks noGrp="1"/>
          </p:cNvSpPr>
          <p:nvPr>
            <p:ph type="sldNum" sz="quarter" idx="10"/>
          </p:nvPr>
        </p:nvSpPr>
        <p:spPr/>
        <p:txBody>
          <a:bodyPr/>
          <a:lstStyle/>
          <a:p>
            <a:fld id="{F2C29439-7082-4EDF-9ECD-2537D056DDD1}" type="slidenum">
              <a:rPr lang="en-US" smtClean="0"/>
              <a:t>36</a:t>
            </a:fld>
            <a:endParaRPr lang="en-US" dirty="0"/>
          </a:p>
        </p:txBody>
      </p:sp>
    </p:spTree>
    <p:extLst>
      <p:ext uri="{BB962C8B-B14F-4D97-AF65-F5344CB8AC3E}">
        <p14:creationId xmlns:p14="http://schemas.microsoft.com/office/powerpoint/2010/main" val="7706012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Self regulation must be taught and its not a one time lesson. Express appreciation when you see it. </a:t>
            </a:r>
          </a:p>
          <a:p>
            <a:r>
              <a:rPr lang="en-US" sz="1800" dirty="0"/>
              <a:t>Discuss what tools they used to self regulate.</a:t>
            </a:r>
          </a:p>
          <a:p>
            <a:r>
              <a:rPr lang="en-US" sz="1800" dirty="0"/>
              <a:t>Use “choice” – its your choice but…expectation in calm voice.</a:t>
            </a:r>
          </a:p>
          <a:p>
            <a:r>
              <a:rPr lang="en-US" sz="1800" dirty="0"/>
              <a:t>Don’t own students behavior. You are accountable for your attitude and action as are they to theirs.</a:t>
            </a:r>
          </a:p>
          <a:p>
            <a:endParaRPr lang="en-US" sz="1800" dirty="0"/>
          </a:p>
          <a:p>
            <a:r>
              <a:rPr lang="en-US" sz="1800" dirty="0"/>
              <a:t>1</a:t>
            </a:r>
            <a:r>
              <a:rPr lang="en-US" sz="1800" baseline="30000" dirty="0"/>
              <a:t>st</a:t>
            </a:r>
            <a:r>
              <a:rPr lang="en-US" sz="1800" dirty="0"/>
              <a:t> “If you continue to attempt to get your way by whining, yelling, throwing or manipulating, then I can assure you, that you will get the opposite. It’s your choice. Would you like to think about that for a minute?”</a:t>
            </a:r>
          </a:p>
          <a:p>
            <a:r>
              <a:rPr lang="en-US" sz="1800" dirty="0"/>
              <a:t>Later – you only have to say the word “Opposite” to help them pause and regulate.</a:t>
            </a:r>
          </a:p>
          <a:p>
            <a:endParaRPr lang="en-US" sz="2000" dirty="0"/>
          </a:p>
        </p:txBody>
      </p:sp>
      <p:sp>
        <p:nvSpPr>
          <p:cNvPr id="4" name="Slide Number Placeholder 3"/>
          <p:cNvSpPr>
            <a:spLocks noGrp="1"/>
          </p:cNvSpPr>
          <p:nvPr>
            <p:ph type="sldNum" sz="quarter" idx="10"/>
          </p:nvPr>
        </p:nvSpPr>
        <p:spPr/>
        <p:txBody>
          <a:bodyPr/>
          <a:lstStyle/>
          <a:p>
            <a:fld id="{F2C29439-7082-4EDF-9ECD-2537D056DDD1}" type="slidenum">
              <a:rPr lang="en-US" smtClean="0"/>
              <a:t>37</a:t>
            </a:fld>
            <a:endParaRPr lang="en-US" dirty="0"/>
          </a:p>
        </p:txBody>
      </p:sp>
    </p:spTree>
    <p:extLst>
      <p:ext uri="{BB962C8B-B14F-4D97-AF65-F5344CB8AC3E}">
        <p14:creationId xmlns:p14="http://schemas.microsoft.com/office/powerpoint/2010/main" val="7937143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will get mad and push back</a:t>
            </a:r>
          </a:p>
          <a:p>
            <a:endParaRPr lang="en-US" dirty="0"/>
          </a:p>
          <a:p>
            <a:r>
              <a:rPr lang="en-US" dirty="0"/>
              <a:t>“FOR” will get their feelings hurt</a:t>
            </a:r>
          </a:p>
          <a:p>
            <a:endParaRPr lang="en-US" dirty="0"/>
          </a:p>
          <a:p>
            <a:r>
              <a:rPr lang="en-US" dirty="0"/>
              <a:t>WITH says, “he/she is frustrated/angry… and not reacting appropriately. How can I help them be respectful, responsible and feel safe?” What is the underlying need?</a:t>
            </a:r>
          </a:p>
          <a:p>
            <a:endParaRPr lang="en-US" dirty="0"/>
          </a:p>
          <a:p>
            <a:r>
              <a:rPr lang="en-US" dirty="0"/>
              <a:t>	Shame is different from guilty. I can come back from guilty but shame is much more difficult! </a:t>
            </a:r>
          </a:p>
        </p:txBody>
      </p:sp>
      <p:sp>
        <p:nvSpPr>
          <p:cNvPr id="4" name="Slide Number Placeholder 3"/>
          <p:cNvSpPr>
            <a:spLocks noGrp="1"/>
          </p:cNvSpPr>
          <p:nvPr>
            <p:ph type="sldNum" sz="quarter" idx="10"/>
          </p:nvPr>
        </p:nvSpPr>
        <p:spPr/>
        <p:txBody>
          <a:bodyPr/>
          <a:lstStyle/>
          <a:p>
            <a:fld id="{F2C29439-7082-4EDF-9ECD-2537D056DDD1}" type="slidenum">
              <a:rPr lang="en-US" smtClean="0"/>
              <a:t>38</a:t>
            </a:fld>
            <a:endParaRPr lang="en-US" dirty="0"/>
          </a:p>
        </p:txBody>
      </p:sp>
    </p:spTree>
    <p:extLst>
      <p:ext uri="{BB962C8B-B14F-4D97-AF65-F5344CB8AC3E}">
        <p14:creationId xmlns:p14="http://schemas.microsoft.com/office/powerpoint/2010/main" val="3045651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Affective language and statements come from a strength-based, solution-focused approach. </a:t>
            </a:r>
          </a:p>
          <a:p>
            <a:endParaRPr lang="en-US" sz="1900" dirty="0"/>
          </a:p>
          <a:p>
            <a:r>
              <a:rPr lang="en-US" sz="1900" dirty="0"/>
              <a:t>You must care and want a relationship, make it safe to try for the child to trust you. </a:t>
            </a:r>
          </a:p>
          <a:p>
            <a:endParaRPr lang="en-US" sz="1900" dirty="0"/>
          </a:p>
          <a:p>
            <a:r>
              <a:rPr lang="en-US" sz="1900" dirty="0"/>
              <a:t>Students who experience ongoing adversity and trauma are likely to experience a loss of control and a sense of powerlessness.  Regaining control is crucial to coping with traumatic stressors.</a:t>
            </a:r>
          </a:p>
        </p:txBody>
      </p:sp>
      <p:sp>
        <p:nvSpPr>
          <p:cNvPr id="4" name="Slide Number Placeholder 3"/>
          <p:cNvSpPr>
            <a:spLocks noGrp="1"/>
          </p:cNvSpPr>
          <p:nvPr>
            <p:ph type="sldNum" sz="quarter" idx="10"/>
          </p:nvPr>
        </p:nvSpPr>
        <p:spPr/>
        <p:txBody>
          <a:bodyPr/>
          <a:lstStyle/>
          <a:p>
            <a:fld id="{F2C29439-7082-4EDF-9ECD-2537D056DDD1}" type="slidenum">
              <a:rPr lang="en-US" smtClean="0"/>
              <a:t>39</a:t>
            </a:fld>
            <a:endParaRPr lang="en-US" dirty="0"/>
          </a:p>
        </p:txBody>
      </p:sp>
    </p:spTree>
    <p:extLst>
      <p:ext uri="{BB962C8B-B14F-4D97-AF65-F5344CB8AC3E}">
        <p14:creationId xmlns:p14="http://schemas.microsoft.com/office/powerpoint/2010/main" val="237710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Start the day with an activity or 5 minute discussion on topic of interest (someone you admire. Why? Characteristics)</a:t>
            </a:r>
          </a:p>
          <a:p>
            <a:endParaRPr lang="en-US" sz="1800" dirty="0"/>
          </a:p>
          <a:p>
            <a:r>
              <a:rPr lang="en-US" sz="1800" dirty="0"/>
              <a:t>Provide transitions – give 2 minute physical or mental brain breaks</a:t>
            </a:r>
          </a:p>
          <a:p>
            <a:endParaRPr lang="en-US" sz="1800" dirty="0"/>
          </a:p>
          <a:p>
            <a:r>
              <a:rPr lang="en-US" sz="1800" dirty="0"/>
              <a:t>End of day – gratitude – circle or quick go around to express gratitude.</a:t>
            </a:r>
          </a:p>
        </p:txBody>
      </p:sp>
      <p:sp>
        <p:nvSpPr>
          <p:cNvPr id="4" name="Slide Number Placeholder 3"/>
          <p:cNvSpPr>
            <a:spLocks noGrp="1"/>
          </p:cNvSpPr>
          <p:nvPr>
            <p:ph type="sldNum" sz="quarter" idx="5"/>
          </p:nvPr>
        </p:nvSpPr>
        <p:spPr/>
        <p:txBody>
          <a:bodyPr/>
          <a:lstStyle/>
          <a:p>
            <a:fld id="{E23D9415-D850-422C-8265-933288326D28}" type="slidenum">
              <a:rPr lang="en-US" smtClean="0"/>
              <a:t>40</a:t>
            </a:fld>
            <a:endParaRPr lang="en-US" dirty="0"/>
          </a:p>
        </p:txBody>
      </p:sp>
    </p:spTree>
    <p:extLst>
      <p:ext uri="{BB962C8B-B14F-4D97-AF65-F5344CB8AC3E}">
        <p14:creationId xmlns:p14="http://schemas.microsoft.com/office/powerpoint/2010/main" val="75329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3D9415-D850-422C-8265-933288326D28}" type="slidenum">
              <a:rPr lang="en-US" smtClean="0"/>
              <a:t>4</a:t>
            </a:fld>
            <a:endParaRPr lang="en-US" dirty="0"/>
          </a:p>
        </p:txBody>
      </p:sp>
    </p:spTree>
    <p:extLst>
      <p:ext uri="{BB962C8B-B14F-4D97-AF65-F5344CB8AC3E}">
        <p14:creationId xmlns:p14="http://schemas.microsoft.com/office/powerpoint/2010/main" val="4822756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“You are absolutely right.” Acknowledge what is right even if behavior was inappropriate.</a:t>
            </a:r>
          </a:p>
          <a:p>
            <a:endParaRPr lang="en-US" sz="1800" dirty="0"/>
          </a:p>
          <a:p>
            <a:r>
              <a:rPr lang="en-US" sz="1800" dirty="0"/>
              <a:t>Startle to help pause, “You have beautiful brown eyes.”</a:t>
            </a:r>
          </a:p>
          <a:p>
            <a:r>
              <a:rPr lang="en-US" sz="1800" dirty="0"/>
              <a:t>“That stinks. What can you do about it that will make you feel good about yourself?”</a:t>
            </a:r>
          </a:p>
          <a:p>
            <a:endParaRPr lang="en-US" sz="1800" dirty="0"/>
          </a:p>
          <a:p>
            <a:r>
              <a:rPr lang="en-US" sz="1800" dirty="0"/>
              <a:t>Myth: kids listen better when they make eye contact.</a:t>
            </a:r>
          </a:p>
          <a:p>
            <a:r>
              <a:rPr lang="en-US" sz="1800" dirty="0"/>
              <a:t>Myth: kids focus better sitting still. Attention increase with movement; relieves anxiety, relaxes child, stimulates brain.</a:t>
            </a:r>
          </a:p>
        </p:txBody>
      </p:sp>
      <p:sp>
        <p:nvSpPr>
          <p:cNvPr id="4" name="Slide Number Placeholder 3"/>
          <p:cNvSpPr>
            <a:spLocks noGrp="1"/>
          </p:cNvSpPr>
          <p:nvPr>
            <p:ph type="sldNum" sz="quarter" idx="10"/>
          </p:nvPr>
        </p:nvSpPr>
        <p:spPr/>
        <p:txBody>
          <a:bodyPr/>
          <a:lstStyle/>
          <a:p>
            <a:fld id="{F2C29439-7082-4EDF-9ECD-2537D056DDD1}" type="slidenum">
              <a:rPr lang="en-US" smtClean="0"/>
              <a:t>41</a:t>
            </a:fld>
            <a:endParaRPr lang="en-US" dirty="0"/>
          </a:p>
        </p:txBody>
      </p:sp>
    </p:spTree>
    <p:extLst>
      <p:ext uri="{BB962C8B-B14F-4D97-AF65-F5344CB8AC3E}">
        <p14:creationId xmlns:p14="http://schemas.microsoft.com/office/powerpoint/2010/main" val="20562895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What are some positive actions that help you deal with stress and frustration?</a:t>
            </a:r>
          </a:p>
        </p:txBody>
      </p:sp>
      <p:sp>
        <p:nvSpPr>
          <p:cNvPr id="4" name="Slide Number Placeholder 3"/>
          <p:cNvSpPr>
            <a:spLocks noGrp="1"/>
          </p:cNvSpPr>
          <p:nvPr>
            <p:ph type="sldNum" sz="quarter" idx="10"/>
          </p:nvPr>
        </p:nvSpPr>
        <p:spPr/>
        <p:txBody>
          <a:bodyPr/>
          <a:lstStyle/>
          <a:p>
            <a:fld id="{F2C29439-7082-4EDF-9ECD-2537D056DDD1}" type="slidenum">
              <a:rPr lang="en-US" smtClean="0"/>
              <a:t>42</a:t>
            </a:fld>
            <a:endParaRPr lang="en-US" dirty="0"/>
          </a:p>
        </p:txBody>
      </p:sp>
    </p:spTree>
    <p:extLst>
      <p:ext uri="{BB962C8B-B14F-4D97-AF65-F5344CB8AC3E}">
        <p14:creationId xmlns:p14="http://schemas.microsoft.com/office/powerpoint/2010/main" val="42226623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Say it with neutral tone and matter of fact, no sympathy. Don’t dismiss their concerns.</a:t>
            </a:r>
          </a:p>
          <a:p>
            <a:endParaRPr lang="en-US" sz="2000" dirty="0"/>
          </a:p>
          <a:p>
            <a:r>
              <a:rPr lang="en-US" sz="2000" dirty="0"/>
              <a:t>Calm does not mean weak, but helps them see clarity.</a:t>
            </a:r>
          </a:p>
        </p:txBody>
      </p:sp>
      <p:sp>
        <p:nvSpPr>
          <p:cNvPr id="4" name="Slide Number Placeholder 3"/>
          <p:cNvSpPr>
            <a:spLocks noGrp="1"/>
          </p:cNvSpPr>
          <p:nvPr>
            <p:ph type="sldNum" sz="quarter" idx="10"/>
          </p:nvPr>
        </p:nvSpPr>
        <p:spPr/>
        <p:txBody>
          <a:bodyPr/>
          <a:lstStyle/>
          <a:p>
            <a:fld id="{F2C29439-7082-4EDF-9ECD-2537D056DDD1}" type="slidenum">
              <a:rPr lang="en-US" smtClean="0"/>
              <a:t>43</a:t>
            </a:fld>
            <a:endParaRPr lang="en-US" dirty="0"/>
          </a:p>
        </p:txBody>
      </p:sp>
    </p:spTree>
    <p:extLst>
      <p:ext uri="{BB962C8B-B14F-4D97-AF65-F5344CB8AC3E}">
        <p14:creationId xmlns:p14="http://schemas.microsoft.com/office/powerpoint/2010/main" val="15664362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Affective statements must be in alignment with tone and body language. </a:t>
            </a:r>
          </a:p>
          <a:p>
            <a:endParaRPr lang="en-US" sz="1900" dirty="0"/>
          </a:p>
          <a:p>
            <a:r>
              <a:rPr lang="en-US" sz="1900" dirty="0"/>
              <a:t>Remember, see a child in </a:t>
            </a:r>
            <a:r>
              <a:rPr lang="en-US" sz="1900" b="1" dirty="0"/>
              <a:t>need, </a:t>
            </a:r>
            <a:r>
              <a:rPr lang="en-US" sz="1900" dirty="0"/>
              <a:t>not a child to control.</a:t>
            </a:r>
          </a:p>
        </p:txBody>
      </p:sp>
      <p:sp>
        <p:nvSpPr>
          <p:cNvPr id="4" name="Slide Number Placeholder 3"/>
          <p:cNvSpPr>
            <a:spLocks noGrp="1"/>
          </p:cNvSpPr>
          <p:nvPr>
            <p:ph type="sldNum" sz="quarter" idx="10"/>
          </p:nvPr>
        </p:nvSpPr>
        <p:spPr/>
        <p:txBody>
          <a:bodyPr/>
          <a:lstStyle/>
          <a:p>
            <a:fld id="{F2C29439-7082-4EDF-9ECD-2537D056DDD1}" type="slidenum">
              <a:rPr lang="en-US" smtClean="0"/>
              <a:t>44</a:t>
            </a:fld>
            <a:endParaRPr lang="en-US" dirty="0"/>
          </a:p>
        </p:txBody>
      </p:sp>
    </p:spTree>
    <p:extLst>
      <p:ext uri="{BB962C8B-B14F-4D97-AF65-F5344CB8AC3E}">
        <p14:creationId xmlns:p14="http://schemas.microsoft.com/office/powerpoint/2010/main" val="4444339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Resilience is the ability to overcome and learn from mistakes, challenges and adversities but it often takes the influence of another to support you in moving forward.</a:t>
            </a:r>
          </a:p>
          <a:p>
            <a:endParaRPr lang="en-US" sz="1800" dirty="0"/>
          </a:p>
          <a:p>
            <a:r>
              <a:rPr lang="en-US" sz="1800" dirty="0"/>
              <a:t>Consistency is key. Repetitive experiences of being treated with respect, dignity and a sense of “I matter” will change students and their parents for the better.</a:t>
            </a:r>
          </a:p>
          <a:p>
            <a:endParaRPr lang="en-US" sz="1800" dirty="0"/>
          </a:p>
          <a:p>
            <a:r>
              <a:rPr lang="en-US" sz="1800" dirty="0"/>
              <a:t>Book: Reclaiming Youth at Risk :</a:t>
            </a:r>
            <a:br>
              <a:rPr lang="en-US" sz="1800" dirty="0"/>
            </a:br>
            <a:r>
              <a:rPr lang="en-US" sz="1800" dirty="0"/>
              <a:t>	Relate to the reluctant &gt; care to understand what is under the behavior</a:t>
            </a:r>
          </a:p>
          <a:p>
            <a:r>
              <a:rPr lang="en-US" sz="1800" dirty="0"/>
              <a:t>	Design brain friendly learning</a:t>
            </a:r>
          </a:p>
          <a:p>
            <a:r>
              <a:rPr lang="en-US" sz="1800" dirty="0"/>
              <a:t>	Discipline for responsibility &gt; challenge</a:t>
            </a:r>
          </a:p>
          <a:p>
            <a:r>
              <a:rPr lang="en-US" sz="1800" dirty="0"/>
              <a:t>	Courage to care &gt; relationship centered</a:t>
            </a:r>
          </a:p>
        </p:txBody>
      </p:sp>
      <p:sp>
        <p:nvSpPr>
          <p:cNvPr id="4" name="Slide Number Placeholder 3"/>
          <p:cNvSpPr>
            <a:spLocks noGrp="1"/>
          </p:cNvSpPr>
          <p:nvPr>
            <p:ph type="sldNum" sz="quarter" idx="10"/>
          </p:nvPr>
        </p:nvSpPr>
        <p:spPr/>
        <p:txBody>
          <a:bodyPr/>
          <a:lstStyle/>
          <a:p>
            <a:fld id="{CABCB5D9-D32D-4A0C-982D-9C1ACA2922EB}" type="slidenum">
              <a:rPr lang="en-US" smtClean="0"/>
              <a:t>45</a:t>
            </a:fld>
            <a:endParaRPr lang="en-US" dirty="0"/>
          </a:p>
        </p:txBody>
      </p:sp>
    </p:spTree>
    <p:extLst>
      <p:ext uri="{BB962C8B-B14F-4D97-AF65-F5344CB8AC3E}">
        <p14:creationId xmlns:p14="http://schemas.microsoft.com/office/powerpoint/2010/main" val="41160204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What are you thinking about Billy? “He will never amount to anything. I can’t work with him. If he isn’t successful, will that reflect on me?</a:t>
            </a:r>
          </a:p>
          <a:p>
            <a:endParaRPr lang="en-US" sz="1600" dirty="0"/>
          </a:p>
          <a:p>
            <a:r>
              <a:rPr lang="en-US" sz="1600" dirty="0"/>
              <a:t>Retrain you brain to respond vs. react. BREATHE!!! Brain needs O2. Model for the child. “Bonnie, I would like a conversation, not a confrontation.”	</a:t>
            </a:r>
          </a:p>
          <a:p>
            <a:r>
              <a:rPr lang="en-US" sz="1600" dirty="0"/>
              <a:t>Remember, it’s the behavior that you don’t like, won’t accept. The child is still a child and has intrinsic value.</a:t>
            </a:r>
          </a:p>
          <a:p>
            <a:endParaRPr lang="en-US" sz="1600" dirty="0"/>
          </a:p>
          <a:p>
            <a:r>
              <a:rPr lang="en-US" sz="1600" dirty="0"/>
              <a:t>If you are taking the outburst personally, then ask yourself, “What’s going on inside of me?” If you go down the rabbit hole with the child, you are telling them, you can’t be trusted.” THEY NEED CALM. 90% of life is about remaining calm.</a:t>
            </a:r>
          </a:p>
        </p:txBody>
      </p:sp>
      <p:sp>
        <p:nvSpPr>
          <p:cNvPr id="4" name="Slide Number Placeholder 3"/>
          <p:cNvSpPr>
            <a:spLocks noGrp="1"/>
          </p:cNvSpPr>
          <p:nvPr>
            <p:ph type="sldNum" sz="quarter" idx="10"/>
          </p:nvPr>
        </p:nvSpPr>
        <p:spPr/>
        <p:txBody>
          <a:bodyPr/>
          <a:lstStyle/>
          <a:p>
            <a:fld id="{CABCB5D9-D32D-4A0C-982D-9C1ACA2922EB}" type="slidenum">
              <a:rPr lang="en-US" smtClean="0"/>
              <a:t>46</a:t>
            </a:fld>
            <a:endParaRPr lang="en-US" dirty="0"/>
          </a:p>
        </p:txBody>
      </p:sp>
    </p:spTree>
    <p:extLst>
      <p:ext uri="{BB962C8B-B14F-4D97-AF65-F5344CB8AC3E}">
        <p14:creationId xmlns:p14="http://schemas.microsoft.com/office/powerpoint/2010/main" val="17350710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Instead of TO box talking, “You will NOT talk to me that way,” say, “I am having a hard time hearing your concern when you are shouting.”	</a:t>
            </a:r>
          </a:p>
          <a:p>
            <a:endParaRPr lang="en-US" sz="1600" dirty="0"/>
          </a:p>
          <a:p>
            <a:r>
              <a:rPr lang="en-US" sz="1600" dirty="0"/>
              <a:t>EXERCISE. A student did not have his assignment completed and you told him he could not go on the field trip. The student got irate and started shouting in class.</a:t>
            </a:r>
          </a:p>
          <a:p>
            <a:endParaRPr lang="en-US" sz="1600" dirty="0"/>
          </a:p>
          <a:p>
            <a:r>
              <a:rPr lang="en-US" sz="1600" dirty="0"/>
              <a:t>In small groups, Think about and identify your intent &gt; outcome before you speak. Using a restorative and strength-based approach, how could you respond. What restorative concepts do you need to keep in mind (separate deed from doer; negative affect/shame)</a:t>
            </a:r>
          </a:p>
          <a:p>
            <a:endParaRPr lang="en-US" sz="1600" dirty="0"/>
          </a:p>
          <a:p>
            <a:r>
              <a:rPr lang="en-US" sz="1600" dirty="0"/>
              <a:t>Identify some restorative responses that show care, safety.</a:t>
            </a:r>
          </a:p>
          <a:p>
            <a:r>
              <a:rPr lang="en-US" sz="1600" dirty="0"/>
              <a:t>	“I would love to help you but I’m having trouble concentrating on what you are saying because I only hear shouting. Can you ask me again in a different way so I can hear what is really bothering you?” Don’t let the emotion have power over you. </a:t>
            </a:r>
          </a:p>
          <a:p>
            <a:endParaRPr lang="en-US" sz="1600" dirty="0"/>
          </a:p>
          <a:p>
            <a:r>
              <a:rPr lang="en-US" sz="1600" dirty="0"/>
              <a:t>When kids are defiant or disrespectful, they are throwing a match on the fire. If you react, you fan the flames. Focus on drawing them in, not away. Give them a chance to PAUSE. Teach them to breathe. </a:t>
            </a:r>
          </a:p>
          <a:p>
            <a:endParaRPr lang="en-US" sz="1600" dirty="0"/>
          </a:p>
          <a:p>
            <a:r>
              <a:rPr lang="en-US" sz="1600" dirty="0"/>
              <a:t>Remember, calm doesn’t mean weak. Calm helps them  - and you see clarity. “Casey, you can’t say those things without a consequence. Would you like to express yourself differently?”</a:t>
            </a:r>
          </a:p>
        </p:txBody>
      </p:sp>
      <p:sp>
        <p:nvSpPr>
          <p:cNvPr id="4" name="Slide Number Placeholder 3"/>
          <p:cNvSpPr>
            <a:spLocks noGrp="1"/>
          </p:cNvSpPr>
          <p:nvPr>
            <p:ph type="sldNum" sz="quarter" idx="10"/>
          </p:nvPr>
        </p:nvSpPr>
        <p:spPr/>
        <p:txBody>
          <a:bodyPr/>
          <a:lstStyle/>
          <a:p>
            <a:fld id="{CABCB5D9-D32D-4A0C-982D-9C1ACA2922EB}" type="slidenum">
              <a:rPr lang="en-US" smtClean="0"/>
              <a:t>47</a:t>
            </a:fld>
            <a:endParaRPr lang="en-US" dirty="0"/>
          </a:p>
        </p:txBody>
      </p:sp>
    </p:spTree>
    <p:extLst>
      <p:ext uri="{BB962C8B-B14F-4D97-AF65-F5344CB8AC3E}">
        <p14:creationId xmlns:p14="http://schemas.microsoft.com/office/powerpoint/2010/main" val="21917538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Post these in the classroom and use them as an opportunity to teach kids SEL</a:t>
            </a:r>
          </a:p>
        </p:txBody>
      </p:sp>
      <p:sp>
        <p:nvSpPr>
          <p:cNvPr id="4" name="Slide Number Placeholder 3"/>
          <p:cNvSpPr>
            <a:spLocks noGrp="1"/>
          </p:cNvSpPr>
          <p:nvPr>
            <p:ph type="sldNum" sz="quarter" idx="10"/>
          </p:nvPr>
        </p:nvSpPr>
        <p:spPr/>
        <p:txBody>
          <a:bodyPr/>
          <a:lstStyle/>
          <a:p>
            <a:fld id="{CABCB5D9-D32D-4A0C-982D-9C1ACA2922EB}" type="slidenum">
              <a:rPr lang="en-US" smtClean="0"/>
              <a:t>48</a:t>
            </a:fld>
            <a:endParaRPr lang="en-US" dirty="0"/>
          </a:p>
        </p:txBody>
      </p:sp>
    </p:spTree>
    <p:extLst>
      <p:ext uri="{BB962C8B-B14F-4D97-AF65-F5344CB8AC3E}">
        <p14:creationId xmlns:p14="http://schemas.microsoft.com/office/powerpoint/2010/main" val="2533675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CB5D9-D32D-4A0C-982D-9C1ACA2922EB}" type="slidenum">
              <a:rPr lang="en-US" smtClean="0"/>
              <a:t>49</a:t>
            </a:fld>
            <a:endParaRPr lang="en-US" dirty="0"/>
          </a:p>
        </p:txBody>
      </p:sp>
    </p:spTree>
    <p:extLst>
      <p:ext uri="{BB962C8B-B14F-4D97-AF65-F5344CB8AC3E}">
        <p14:creationId xmlns:p14="http://schemas.microsoft.com/office/powerpoint/2010/main" val="7532027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Short &amp; Sweet.</a:t>
            </a:r>
          </a:p>
          <a:p>
            <a:endParaRPr lang="en-US" sz="2000" dirty="0"/>
          </a:p>
          <a:p>
            <a:r>
              <a:rPr lang="en-US" sz="2000" dirty="0"/>
              <a:t>Discuss in circles what each looks and sounds like. Use this to develop self awareness and self regulation.</a:t>
            </a:r>
          </a:p>
          <a:p>
            <a:r>
              <a:rPr lang="en-US" sz="2000" dirty="0"/>
              <a:t>If someone says, we need to listen or respect each other. Take the time to explore what that would look like and sound like.</a:t>
            </a:r>
          </a:p>
        </p:txBody>
      </p:sp>
      <p:sp>
        <p:nvSpPr>
          <p:cNvPr id="4" name="Slide Number Placeholder 3"/>
          <p:cNvSpPr>
            <a:spLocks noGrp="1"/>
          </p:cNvSpPr>
          <p:nvPr>
            <p:ph type="sldNum" sz="quarter" idx="10"/>
          </p:nvPr>
        </p:nvSpPr>
        <p:spPr/>
        <p:txBody>
          <a:bodyPr/>
          <a:lstStyle/>
          <a:p>
            <a:fld id="{CABCB5D9-D32D-4A0C-982D-9C1ACA2922EB}" type="slidenum">
              <a:rPr lang="en-US" smtClean="0"/>
              <a:t>50</a:t>
            </a:fld>
            <a:endParaRPr lang="en-US" dirty="0"/>
          </a:p>
        </p:txBody>
      </p:sp>
    </p:spTree>
    <p:extLst>
      <p:ext uri="{BB962C8B-B14F-4D97-AF65-F5344CB8AC3E}">
        <p14:creationId xmlns:p14="http://schemas.microsoft.com/office/powerpoint/2010/main" val="665163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study in US in 1997. Multiple studies since including England, Ukraine, Romania, Czech Republic, Macedonia, Maldova, Poland, etc</a:t>
            </a:r>
          </a:p>
        </p:txBody>
      </p:sp>
      <p:sp>
        <p:nvSpPr>
          <p:cNvPr id="4" name="Slide Number Placeholder 3"/>
          <p:cNvSpPr>
            <a:spLocks noGrp="1"/>
          </p:cNvSpPr>
          <p:nvPr>
            <p:ph type="sldNum" sz="quarter" idx="5"/>
          </p:nvPr>
        </p:nvSpPr>
        <p:spPr/>
        <p:txBody>
          <a:bodyPr/>
          <a:lstStyle/>
          <a:p>
            <a:fld id="{E23D9415-D850-422C-8265-933288326D28}" type="slidenum">
              <a:rPr lang="en-US" smtClean="0"/>
              <a:t>5</a:t>
            </a:fld>
            <a:endParaRPr lang="en-US" dirty="0"/>
          </a:p>
        </p:txBody>
      </p:sp>
    </p:spTree>
    <p:extLst>
      <p:ext uri="{BB962C8B-B14F-4D97-AF65-F5344CB8AC3E}">
        <p14:creationId xmlns:p14="http://schemas.microsoft.com/office/powerpoint/2010/main" val="38779438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3D9415-D850-422C-8265-933288326D28}" type="slidenum">
              <a:rPr lang="en-US" smtClean="0"/>
              <a:t>51</a:t>
            </a:fld>
            <a:endParaRPr lang="en-US" dirty="0"/>
          </a:p>
        </p:txBody>
      </p:sp>
    </p:spTree>
    <p:extLst>
      <p:ext uri="{BB962C8B-B14F-4D97-AF65-F5344CB8AC3E}">
        <p14:creationId xmlns:p14="http://schemas.microsoft.com/office/powerpoint/2010/main" val="10395139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At the end of the day – or in private, make sure to circle back around and let students know what they did well.</a:t>
            </a:r>
          </a:p>
          <a:p>
            <a:endParaRPr lang="en-US" sz="2000" dirty="0"/>
          </a:p>
          <a:p>
            <a:r>
              <a:rPr lang="en-US" sz="2000" dirty="0"/>
              <a:t>This promotes a GROWTH mindset</a:t>
            </a:r>
          </a:p>
          <a:p>
            <a:endParaRPr lang="en-US" sz="2000" dirty="0"/>
          </a:p>
          <a:p>
            <a:r>
              <a:rPr lang="en-US" sz="2000" dirty="0"/>
              <a:t>Carol Dweck – Stanford research (Michael)</a:t>
            </a:r>
          </a:p>
        </p:txBody>
      </p:sp>
      <p:sp>
        <p:nvSpPr>
          <p:cNvPr id="4" name="Slide Number Placeholder 3"/>
          <p:cNvSpPr>
            <a:spLocks noGrp="1"/>
          </p:cNvSpPr>
          <p:nvPr>
            <p:ph type="sldNum" sz="quarter" idx="10"/>
          </p:nvPr>
        </p:nvSpPr>
        <p:spPr/>
        <p:txBody>
          <a:bodyPr/>
          <a:lstStyle/>
          <a:p>
            <a:fld id="{CABCB5D9-D32D-4A0C-982D-9C1ACA2922EB}" type="slidenum">
              <a:rPr lang="en-US" smtClean="0"/>
              <a:t>52</a:t>
            </a:fld>
            <a:endParaRPr lang="en-US" dirty="0"/>
          </a:p>
        </p:txBody>
      </p:sp>
    </p:spTree>
    <p:extLst>
      <p:ext uri="{BB962C8B-B14F-4D97-AF65-F5344CB8AC3E}">
        <p14:creationId xmlns:p14="http://schemas.microsoft.com/office/powerpoint/2010/main" val="24690600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This promotes a FIXED mindset vs. GROWTH mindset</a:t>
            </a:r>
          </a:p>
          <a:p>
            <a:endParaRPr lang="en-US" sz="2000" dirty="0"/>
          </a:p>
          <a:p>
            <a:r>
              <a:rPr lang="en-US" sz="2000" dirty="0"/>
              <a:t>The Big Life Journal</a:t>
            </a:r>
          </a:p>
        </p:txBody>
      </p:sp>
      <p:sp>
        <p:nvSpPr>
          <p:cNvPr id="4" name="Slide Number Placeholder 3"/>
          <p:cNvSpPr>
            <a:spLocks noGrp="1"/>
          </p:cNvSpPr>
          <p:nvPr>
            <p:ph type="sldNum" sz="quarter" idx="10"/>
          </p:nvPr>
        </p:nvSpPr>
        <p:spPr/>
        <p:txBody>
          <a:bodyPr/>
          <a:lstStyle/>
          <a:p>
            <a:fld id="{CABCB5D9-D32D-4A0C-982D-9C1ACA2922EB}" type="slidenum">
              <a:rPr lang="en-US" smtClean="0"/>
              <a:t>53</a:t>
            </a:fld>
            <a:endParaRPr lang="en-US" dirty="0"/>
          </a:p>
        </p:txBody>
      </p:sp>
    </p:spTree>
    <p:extLst>
      <p:ext uri="{BB962C8B-B14F-4D97-AF65-F5344CB8AC3E}">
        <p14:creationId xmlns:p14="http://schemas.microsoft.com/office/powerpoint/2010/main" val="31932074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BCB5D9-D32D-4A0C-982D-9C1ACA2922EB}" type="slidenum">
              <a:rPr lang="en-US" smtClean="0"/>
              <a:t>54</a:t>
            </a:fld>
            <a:endParaRPr lang="en-US" dirty="0"/>
          </a:p>
        </p:txBody>
      </p:sp>
    </p:spTree>
    <p:extLst>
      <p:ext uri="{BB962C8B-B14F-4D97-AF65-F5344CB8AC3E}">
        <p14:creationId xmlns:p14="http://schemas.microsoft.com/office/powerpoint/2010/main" val="9062419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3D9415-D850-422C-8265-933288326D28}" type="slidenum">
              <a:rPr lang="en-US" smtClean="0"/>
              <a:t>55</a:t>
            </a:fld>
            <a:endParaRPr lang="en-US" dirty="0"/>
          </a:p>
        </p:txBody>
      </p:sp>
    </p:spTree>
    <p:extLst>
      <p:ext uri="{BB962C8B-B14F-4D97-AF65-F5344CB8AC3E}">
        <p14:creationId xmlns:p14="http://schemas.microsoft.com/office/powerpoint/2010/main" val="39530932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3D9415-D850-422C-8265-933288326D28}" type="slidenum">
              <a:rPr lang="en-US" smtClean="0"/>
              <a:t>56</a:t>
            </a:fld>
            <a:endParaRPr lang="en-US" dirty="0"/>
          </a:p>
        </p:txBody>
      </p:sp>
    </p:spTree>
    <p:extLst>
      <p:ext uri="{BB962C8B-B14F-4D97-AF65-F5344CB8AC3E}">
        <p14:creationId xmlns:p14="http://schemas.microsoft.com/office/powerpoint/2010/main" val="8946101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F91C056F-ED02-45EE-86E3-9A8FEB65C8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9CE43355-3EAF-4C95-AAB3-9F60D84844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600" dirty="0"/>
          </a:p>
        </p:txBody>
      </p:sp>
      <p:sp>
        <p:nvSpPr>
          <p:cNvPr id="66564" name="Slide Number Placeholder 3">
            <a:extLst>
              <a:ext uri="{FF2B5EF4-FFF2-40B4-BE49-F238E27FC236}">
                <a16:creationId xmlns:a16="http://schemas.microsoft.com/office/drawing/2014/main" id="{8D3211E6-71BD-4421-BF8D-EDD51DC934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8961" indent="-303446">
              <a:defRPr>
                <a:solidFill>
                  <a:schemeClr val="tx1"/>
                </a:solidFill>
                <a:latin typeface="Arial" panose="020B0604020202020204" pitchFamily="34" charset="0"/>
                <a:cs typeface="Arial" panose="020B0604020202020204" pitchFamily="34" charset="0"/>
              </a:defRPr>
            </a:lvl2pPr>
            <a:lvl3pPr marL="1213787" indent="-242757">
              <a:defRPr>
                <a:solidFill>
                  <a:schemeClr val="tx1"/>
                </a:solidFill>
                <a:latin typeface="Arial" panose="020B0604020202020204" pitchFamily="34" charset="0"/>
                <a:cs typeface="Arial" panose="020B0604020202020204" pitchFamily="34" charset="0"/>
              </a:defRPr>
            </a:lvl3pPr>
            <a:lvl4pPr marL="1699301" indent="-242757">
              <a:defRPr>
                <a:solidFill>
                  <a:schemeClr val="tx1"/>
                </a:solidFill>
                <a:latin typeface="Arial" panose="020B0604020202020204" pitchFamily="34" charset="0"/>
                <a:cs typeface="Arial" panose="020B0604020202020204" pitchFamily="34" charset="0"/>
              </a:defRPr>
            </a:lvl4pPr>
            <a:lvl5pPr marL="2184816" indent="-242757">
              <a:defRPr>
                <a:solidFill>
                  <a:schemeClr val="tx1"/>
                </a:solidFill>
                <a:latin typeface="Arial" panose="020B0604020202020204" pitchFamily="34" charset="0"/>
                <a:cs typeface="Arial" panose="020B0604020202020204" pitchFamily="34" charset="0"/>
              </a:defRPr>
            </a:lvl5pPr>
            <a:lvl6pPr marL="2670329" indent="-242757" defTabSz="4855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55844" indent="-242757" defTabSz="4855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41359" indent="-242757" defTabSz="4855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26873" indent="-242757" defTabSz="4855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555CFF-9D0A-4CE5-A2F7-E715B205C070}" type="slidenum">
              <a:rPr lang="en-US" altLang="en-US" smtClean="0">
                <a:latin typeface="Calibri" panose="020F0502020204030204" pitchFamily="34" charset="0"/>
              </a:rPr>
              <a:pPr/>
              <a:t>57</a:t>
            </a:fld>
            <a:endParaRPr lang="en-US" altLang="en-US" dirty="0">
              <a:latin typeface="Calibri" panose="020F0502020204030204" pitchFamily="34" charset="0"/>
            </a:endParaRPr>
          </a:p>
        </p:txBody>
      </p:sp>
    </p:spTree>
    <p:extLst>
      <p:ext uri="{BB962C8B-B14F-4D97-AF65-F5344CB8AC3E}">
        <p14:creationId xmlns:p14="http://schemas.microsoft.com/office/powerpoint/2010/main" val="4238444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3D9415-D850-422C-8265-933288326D28}" type="slidenum">
              <a:rPr lang="en-US" smtClean="0"/>
              <a:t>6</a:t>
            </a:fld>
            <a:endParaRPr lang="en-US" dirty="0"/>
          </a:p>
        </p:txBody>
      </p:sp>
    </p:spTree>
    <p:extLst>
      <p:ext uri="{BB962C8B-B14F-4D97-AF65-F5344CB8AC3E}">
        <p14:creationId xmlns:p14="http://schemas.microsoft.com/office/powerpoint/2010/main" val="3552281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900" b="1" dirty="0"/>
          </a:p>
        </p:txBody>
      </p:sp>
      <p:sp>
        <p:nvSpPr>
          <p:cNvPr id="4" name="Slide Number Placeholder 3"/>
          <p:cNvSpPr>
            <a:spLocks noGrp="1"/>
          </p:cNvSpPr>
          <p:nvPr>
            <p:ph type="sldNum" sz="quarter" idx="5"/>
          </p:nvPr>
        </p:nvSpPr>
        <p:spPr/>
        <p:txBody>
          <a:bodyPr/>
          <a:lstStyle/>
          <a:p>
            <a:fld id="{E23D9415-D850-422C-8265-933288326D28}" type="slidenum">
              <a:rPr lang="en-US" smtClean="0"/>
              <a:t>7</a:t>
            </a:fld>
            <a:endParaRPr lang="en-US" dirty="0"/>
          </a:p>
        </p:txBody>
      </p:sp>
    </p:spTree>
    <p:extLst>
      <p:ext uri="{BB962C8B-B14F-4D97-AF65-F5344CB8AC3E}">
        <p14:creationId xmlns:p14="http://schemas.microsoft.com/office/powerpoint/2010/main" val="3086492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Difficulty completing tasks started and engaging in school.</a:t>
            </a:r>
          </a:p>
          <a:p>
            <a:endParaRPr lang="en-US" sz="1900" dirty="0"/>
          </a:p>
          <a:p>
            <a:r>
              <a:rPr lang="en-US" sz="1900" dirty="0"/>
              <a:t>Normal relationships work on serve and return. In trauma, there is no return.</a:t>
            </a:r>
          </a:p>
          <a:p>
            <a:endParaRPr lang="en-US" sz="1900" dirty="0"/>
          </a:p>
          <a:p>
            <a:r>
              <a:rPr lang="en-US" sz="1900" dirty="0"/>
              <a:t>Hippocampus closes due to toxic stress. Cortisol levels increase and cannot drain off to go back to normal levels. Creates an inflammatory response and heightens the risk of affective disorders.</a:t>
            </a:r>
          </a:p>
          <a:p>
            <a:endParaRPr lang="en-US" sz="1900" dirty="0"/>
          </a:p>
          <a:p>
            <a:r>
              <a:rPr lang="en-US" sz="1900" dirty="0"/>
              <a:t>Myelination is the white fatty substance that insulates brain cells and ensures clear transmission of neurotransmitters across synapses. Deep sleep is needed for this to occur.</a:t>
            </a:r>
          </a:p>
          <a:p>
            <a:endParaRPr lang="en-US" sz="1900" dirty="0"/>
          </a:p>
          <a:p>
            <a:r>
              <a:rPr lang="en-US" sz="1900" dirty="0"/>
              <a:t>When children suffer from family or community trauma, they lose the protection of the adult world. They become hypervigilant &amp; preoccupied with safety &amp; survival. Everything looks like danger.</a:t>
            </a:r>
          </a:p>
          <a:p>
            <a:endParaRPr lang="en-US" sz="1900" dirty="0"/>
          </a:p>
          <a:p>
            <a:r>
              <a:rPr lang="en-US" sz="1900" dirty="0"/>
              <a:t>Trauma is not AN EVENT but rather a response to an experience that is so stressful that it overwhelms the individuals ability to cope.</a:t>
            </a:r>
          </a:p>
          <a:p>
            <a:endParaRPr lang="en-US" sz="1900" dirty="0"/>
          </a:p>
          <a:p>
            <a:r>
              <a:rPr lang="en-US" sz="1900" dirty="0"/>
              <a:t>Children do not want to be seen as disruptive or defiant. If they act out, its their way of signaling that something in their world exceeds their capacity to cope. It is our job to figure out how to improve it.</a:t>
            </a:r>
          </a:p>
        </p:txBody>
      </p:sp>
      <p:sp>
        <p:nvSpPr>
          <p:cNvPr id="4" name="Slide Number Placeholder 3"/>
          <p:cNvSpPr>
            <a:spLocks noGrp="1"/>
          </p:cNvSpPr>
          <p:nvPr>
            <p:ph type="sldNum" sz="quarter" idx="5"/>
          </p:nvPr>
        </p:nvSpPr>
        <p:spPr/>
        <p:txBody>
          <a:bodyPr/>
          <a:lstStyle/>
          <a:p>
            <a:fld id="{E23D9415-D850-422C-8265-933288326D28}" type="slidenum">
              <a:rPr lang="en-US" smtClean="0"/>
              <a:t>8</a:t>
            </a:fld>
            <a:endParaRPr lang="en-US" dirty="0"/>
          </a:p>
        </p:txBody>
      </p:sp>
    </p:spTree>
    <p:extLst>
      <p:ext uri="{BB962C8B-B14F-4D97-AF65-F5344CB8AC3E}">
        <p14:creationId xmlns:p14="http://schemas.microsoft.com/office/powerpoint/2010/main" val="4286320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Helps us focus on the person first vs. the behavior. We acknowledge the behavior and its impact but when we “ACT”, our intention is to be relationship-focused, strength-based and solution-focused</a:t>
            </a:r>
          </a:p>
        </p:txBody>
      </p:sp>
      <p:sp>
        <p:nvSpPr>
          <p:cNvPr id="4" name="Slide Number Placeholder 3"/>
          <p:cNvSpPr>
            <a:spLocks noGrp="1"/>
          </p:cNvSpPr>
          <p:nvPr>
            <p:ph type="sldNum" sz="quarter" idx="5"/>
          </p:nvPr>
        </p:nvSpPr>
        <p:spPr/>
        <p:txBody>
          <a:bodyPr/>
          <a:lstStyle/>
          <a:p>
            <a:fld id="{E23D9415-D850-422C-8265-933288326D28}" type="slidenum">
              <a:rPr lang="en-US" smtClean="0"/>
              <a:t>9</a:t>
            </a:fld>
            <a:endParaRPr lang="en-US" dirty="0"/>
          </a:p>
        </p:txBody>
      </p:sp>
    </p:spTree>
    <p:extLst>
      <p:ext uri="{BB962C8B-B14F-4D97-AF65-F5344CB8AC3E}">
        <p14:creationId xmlns:p14="http://schemas.microsoft.com/office/powerpoint/2010/main" val="4276796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5/9/2019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5/9/2019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5/9/2019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5/9/2019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5/9/2019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5/9/2019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5/9/2019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5/9/2019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5/9/2019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8.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lacienciaysusdemonios.com/tag/celula/"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johnnysasaki20.deviantart.com/art/persistence-75688876"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No_admittance_sign.png"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2.svg"/></Relationships>
</file>

<file path=ppt/slides/_rels/slide5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hyperlink" Target="http://www.sparkss.com/" TargetMode="External"/><Relationship Id="rId7"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jpeg"/><Relationship Id="rId9"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6EF530-75FC-4976-A39D-87A5DFE98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Freeform 13">
            <a:extLst>
              <a:ext uri="{FF2B5EF4-FFF2-40B4-BE49-F238E27FC236}">
                <a16:creationId xmlns:a16="http://schemas.microsoft.com/office/drawing/2014/main" id="{368ECFAF-FF94-4771-B4BD-B28D909D4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141730" y="0"/>
            <a:ext cx="7789615"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E38B6773-1BB9-443F-9D01-DF7E6CCBBDEE}"/>
              </a:ext>
            </a:extLst>
          </p:cNvPr>
          <p:cNvSpPr>
            <a:spLocks noGrp="1"/>
          </p:cNvSpPr>
          <p:nvPr>
            <p:ph type="ctrTitle"/>
          </p:nvPr>
        </p:nvSpPr>
        <p:spPr>
          <a:xfrm>
            <a:off x="926927" y="658369"/>
            <a:ext cx="5490143" cy="4279392"/>
          </a:xfrm>
        </p:spPr>
        <p:txBody>
          <a:bodyPr>
            <a:normAutofit/>
          </a:bodyPr>
          <a:lstStyle/>
          <a:p>
            <a:pPr algn="l"/>
            <a:r>
              <a:rPr lang="en-US" sz="4000" dirty="0"/>
              <a:t>Transform Trauma-related behavior in children by “ACT”ing restorative</a:t>
            </a:r>
          </a:p>
        </p:txBody>
      </p:sp>
      <p:sp>
        <p:nvSpPr>
          <p:cNvPr id="3" name="Subtitle 2">
            <a:extLst>
              <a:ext uri="{FF2B5EF4-FFF2-40B4-BE49-F238E27FC236}">
                <a16:creationId xmlns:a16="http://schemas.microsoft.com/office/drawing/2014/main" id="{87F7A9EB-F929-46F3-8206-FFF03A19C247}"/>
              </a:ext>
            </a:extLst>
          </p:cNvPr>
          <p:cNvSpPr>
            <a:spLocks noGrp="1"/>
          </p:cNvSpPr>
          <p:nvPr>
            <p:ph type="subTitle" idx="1"/>
          </p:nvPr>
        </p:nvSpPr>
        <p:spPr>
          <a:xfrm>
            <a:off x="926927" y="4937761"/>
            <a:ext cx="6020627" cy="1508715"/>
          </a:xfrm>
        </p:spPr>
        <p:txBody>
          <a:bodyPr anchor="ctr">
            <a:noAutofit/>
          </a:bodyPr>
          <a:lstStyle/>
          <a:p>
            <a:pPr algn="l">
              <a:lnSpc>
                <a:spcPct val="90000"/>
              </a:lnSpc>
            </a:pPr>
            <a:r>
              <a:rPr lang="en-US" sz="1800" dirty="0">
                <a:solidFill>
                  <a:schemeClr val="bg2"/>
                </a:solidFill>
              </a:rPr>
              <a:t>Sharon Mast, Instructor/facilitator</a:t>
            </a:r>
          </a:p>
          <a:p>
            <a:pPr algn="l">
              <a:lnSpc>
                <a:spcPct val="90000"/>
              </a:lnSpc>
            </a:pPr>
            <a:r>
              <a:rPr lang="en-US" sz="1800" dirty="0">
                <a:solidFill>
                  <a:schemeClr val="bg2"/>
                </a:solidFill>
              </a:rPr>
              <a:t>Iirp World conference, </a:t>
            </a:r>
          </a:p>
          <a:p>
            <a:pPr algn="l">
              <a:lnSpc>
                <a:spcPct val="90000"/>
              </a:lnSpc>
            </a:pPr>
            <a:r>
              <a:rPr lang="en-US" sz="1800" dirty="0">
                <a:solidFill>
                  <a:schemeClr val="bg2"/>
                </a:solidFill>
              </a:rPr>
              <a:t>Kortrijk, Belgium May 16, 2019</a:t>
            </a:r>
          </a:p>
        </p:txBody>
      </p:sp>
      <p:sp>
        <p:nvSpPr>
          <p:cNvPr id="14" name="Rectangle 13">
            <a:extLst>
              <a:ext uri="{FF2B5EF4-FFF2-40B4-BE49-F238E27FC236}">
                <a16:creationId xmlns:a16="http://schemas.microsoft.com/office/drawing/2014/main" id="{E9851F7A-B016-4A91-85E3-61FE4869C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phic 6" descr="Children">
            <a:extLst>
              <a:ext uri="{FF2B5EF4-FFF2-40B4-BE49-F238E27FC236}">
                <a16:creationId xmlns:a16="http://schemas.microsoft.com/office/drawing/2014/main" id="{613DC1CA-89B9-4323-8A9D-D5CA1C1ADF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2944" y="1433476"/>
            <a:ext cx="3995592" cy="3995592"/>
          </a:xfrm>
          <a:prstGeom prst="rect">
            <a:avLst/>
          </a:prstGeom>
        </p:spPr>
      </p:pic>
    </p:spTree>
    <p:extLst>
      <p:ext uri="{BB962C8B-B14F-4D97-AF65-F5344CB8AC3E}">
        <p14:creationId xmlns:p14="http://schemas.microsoft.com/office/powerpoint/2010/main" val="1706251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F31C52B-DEF9-4845-9A79-72C9330F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10">
            <a:extLst>
              <a:ext uri="{FF2B5EF4-FFF2-40B4-BE49-F238E27FC236}">
                <a16:creationId xmlns:a16="http://schemas.microsoft.com/office/drawing/2014/main" id="{63DACD0E-B2B1-49C4-B085-D93AC5F6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le 1">
            <a:extLst>
              <a:ext uri="{FF2B5EF4-FFF2-40B4-BE49-F238E27FC236}">
                <a16:creationId xmlns:a16="http://schemas.microsoft.com/office/drawing/2014/main" id="{21802297-D515-41B4-85E6-F6556B4B9E5B}"/>
              </a:ext>
            </a:extLst>
          </p:cNvPr>
          <p:cNvSpPr>
            <a:spLocks noGrp="1"/>
          </p:cNvSpPr>
          <p:nvPr>
            <p:ph type="title"/>
          </p:nvPr>
        </p:nvSpPr>
        <p:spPr>
          <a:xfrm>
            <a:off x="347475" y="372111"/>
            <a:ext cx="6340519" cy="856489"/>
          </a:xfrm>
        </p:spPr>
        <p:txBody>
          <a:bodyPr>
            <a:normAutofit/>
          </a:bodyPr>
          <a:lstStyle/>
          <a:p>
            <a:r>
              <a:rPr lang="en-US" dirty="0"/>
              <a:t>The act formula™…</a:t>
            </a:r>
          </a:p>
        </p:txBody>
      </p:sp>
      <p:sp>
        <p:nvSpPr>
          <p:cNvPr id="23" name="Rectangle 22">
            <a:extLst>
              <a:ext uri="{FF2B5EF4-FFF2-40B4-BE49-F238E27FC236}">
                <a16:creationId xmlns:a16="http://schemas.microsoft.com/office/drawing/2014/main" id="{F2F5074D-2B0A-40BB-B69E-C08F65EC3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743A40E-B76E-40B6-A87B-9365341B2D09}"/>
              </a:ext>
            </a:extLst>
          </p:cNvPr>
          <p:cNvSpPr>
            <a:spLocks noGrp="1"/>
          </p:cNvSpPr>
          <p:nvPr>
            <p:ph idx="1"/>
          </p:nvPr>
        </p:nvSpPr>
        <p:spPr>
          <a:xfrm>
            <a:off x="484633" y="1600710"/>
            <a:ext cx="6586728" cy="5257290"/>
          </a:xfrm>
        </p:spPr>
        <p:txBody>
          <a:bodyPr>
            <a:normAutofit/>
          </a:bodyPr>
          <a:lstStyle/>
          <a:p>
            <a:r>
              <a:rPr lang="en-US" sz="2800" b="1" dirty="0">
                <a:solidFill>
                  <a:srgbClr val="000000"/>
                </a:solidFill>
              </a:rPr>
              <a:t>Why We Do It? </a:t>
            </a:r>
          </a:p>
          <a:p>
            <a:pPr marL="0" indent="0">
              <a:buNone/>
            </a:pPr>
            <a:r>
              <a:rPr lang="en-US" sz="2800" b="1" dirty="0">
                <a:solidFill>
                  <a:srgbClr val="000000"/>
                </a:solidFill>
              </a:rPr>
              <a:t>   </a:t>
            </a:r>
            <a:r>
              <a:rPr lang="en-US" sz="2800" dirty="0">
                <a:solidFill>
                  <a:srgbClr val="000000"/>
                </a:solidFill>
              </a:rPr>
              <a:t>Because </a:t>
            </a:r>
            <a:r>
              <a:rPr lang="en-US" sz="2800" b="1" i="1" dirty="0">
                <a:solidFill>
                  <a:srgbClr val="000000"/>
                </a:solidFill>
              </a:rPr>
              <a:t>ALL</a:t>
            </a:r>
            <a:r>
              <a:rPr lang="en-US" sz="2800" dirty="0">
                <a:solidFill>
                  <a:srgbClr val="000000"/>
                </a:solidFill>
              </a:rPr>
              <a:t> kids are </a:t>
            </a:r>
            <a:r>
              <a:rPr lang="en-US" sz="2800" b="1" i="1" dirty="0">
                <a:solidFill>
                  <a:srgbClr val="000000"/>
                </a:solidFill>
              </a:rPr>
              <a:t>OUR</a:t>
            </a:r>
            <a:r>
              <a:rPr lang="en-US" sz="2800" b="1" dirty="0">
                <a:solidFill>
                  <a:srgbClr val="000000"/>
                </a:solidFill>
              </a:rPr>
              <a:t> </a:t>
            </a:r>
            <a:r>
              <a:rPr lang="en-US" sz="2800" dirty="0">
                <a:solidFill>
                  <a:srgbClr val="000000"/>
                </a:solidFill>
              </a:rPr>
              <a:t>kids.</a:t>
            </a:r>
            <a:endParaRPr lang="en-US" sz="2800" b="1" dirty="0">
              <a:solidFill>
                <a:srgbClr val="000000"/>
              </a:solidFill>
            </a:endParaRPr>
          </a:p>
          <a:p>
            <a:r>
              <a:rPr lang="en-US" sz="2800" b="1" dirty="0">
                <a:solidFill>
                  <a:srgbClr val="000000"/>
                </a:solidFill>
              </a:rPr>
              <a:t>What We Do? </a:t>
            </a:r>
          </a:p>
          <a:p>
            <a:pPr marL="0" indent="0">
              <a:buNone/>
            </a:pPr>
            <a:r>
              <a:rPr lang="en-US" sz="2800" b="1" dirty="0">
                <a:solidFill>
                  <a:srgbClr val="000000"/>
                </a:solidFill>
              </a:rPr>
              <a:t>   </a:t>
            </a:r>
            <a:r>
              <a:rPr lang="en-US" sz="2800" dirty="0">
                <a:solidFill>
                  <a:srgbClr val="000000"/>
                </a:solidFill>
              </a:rPr>
              <a:t>Use trauma- informed care and the best             	tools from our social sciences to 	increase protective factors.</a:t>
            </a:r>
          </a:p>
          <a:p>
            <a:r>
              <a:rPr lang="en-US" sz="2800" b="1" dirty="0">
                <a:solidFill>
                  <a:srgbClr val="000000"/>
                </a:solidFill>
              </a:rPr>
              <a:t>How We Do It? </a:t>
            </a:r>
          </a:p>
          <a:p>
            <a:pPr marL="0" indent="0">
              <a:buNone/>
            </a:pPr>
            <a:r>
              <a:rPr lang="en-US" sz="2800" b="1" dirty="0">
                <a:solidFill>
                  <a:srgbClr val="000000"/>
                </a:solidFill>
              </a:rPr>
              <a:t>   </a:t>
            </a:r>
            <a:r>
              <a:rPr lang="en-US" sz="2800" dirty="0">
                <a:solidFill>
                  <a:srgbClr val="000000"/>
                </a:solidFill>
              </a:rPr>
              <a:t>Through a focus on a strength-based 	approach using restorative responses 	and social emotional learning.</a:t>
            </a:r>
          </a:p>
        </p:txBody>
      </p:sp>
      <p:pic>
        <p:nvPicPr>
          <p:cNvPr id="7" name="Graphic 6" descr="Checkmark">
            <a:extLst>
              <a:ext uri="{FF2B5EF4-FFF2-40B4-BE49-F238E27FC236}">
                <a16:creationId xmlns:a16="http://schemas.microsoft.com/office/drawing/2014/main" id="{6944C73F-6342-4995-8836-6B8BD923E3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50787" y="1600709"/>
            <a:ext cx="3656581" cy="3656581"/>
          </a:xfrm>
          <a:prstGeom prst="rect">
            <a:avLst/>
          </a:prstGeom>
        </p:spPr>
      </p:pic>
    </p:spTree>
    <p:extLst>
      <p:ext uri="{BB962C8B-B14F-4D97-AF65-F5344CB8AC3E}">
        <p14:creationId xmlns:p14="http://schemas.microsoft.com/office/powerpoint/2010/main" val="240329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22FB48-BF22-4BDB-9AA8-A1476C0387B8}"/>
              </a:ext>
            </a:extLst>
          </p:cNvPr>
          <p:cNvSpPr>
            <a:spLocks noGrp="1"/>
          </p:cNvSpPr>
          <p:nvPr>
            <p:ph type="title"/>
          </p:nvPr>
        </p:nvSpPr>
        <p:spPr>
          <a:xfrm>
            <a:off x="1251677" y="1078378"/>
            <a:ext cx="2917551" cy="4701244"/>
          </a:xfrm>
        </p:spPr>
        <p:txBody>
          <a:bodyPr anchor="ctr">
            <a:normAutofit/>
          </a:bodyPr>
          <a:lstStyle/>
          <a:p>
            <a:r>
              <a:rPr lang="en-US" sz="2800" dirty="0"/>
              <a:t>accountability</a:t>
            </a:r>
          </a:p>
        </p:txBody>
      </p:sp>
      <p:sp>
        <p:nvSpPr>
          <p:cNvPr id="30"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Content Placeholder 2">
            <a:extLst>
              <a:ext uri="{FF2B5EF4-FFF2-40B4-BE49-F238E27FC236}">
                <a16:creationId xmlns:a16="http://schemas.microsoft.com/office/drawing/2014/main" id="{EE68A381-BAC0-4597-B658-7C32BA0CE4CF}"/>
              </a:ext>
            </a:extLst>
          </p:cNvPr>
          <p:cNvSpPr>
            <a:spLocks noGrp="1"/>
          </p:cNvSpPr>
          <p:nvPr>
            <p:ph idx="1"/>
          </p:nvPr>
        </p:nvSpPr>
        <p:spPr>
          <a:xfrm>
            <a:off x="5167062" y="617220"/>
            <a:ext cx="6262938" cy="5897880"/>
          </a:xfrm>
        </p:spPr>
        <p:txBody>
          <a:bodyPr anchor="ctr">
            <a:normAutofit/>
          </a:bodyPr>
          <a:lstStyle/>
          <a:p>
            <a:pPr marL="0" indent="0">
              <a:buNone/>
            </a:pPr>
            <a:r>
              <a:rPr lang="en-US" sz="2800" dirty="0"/>
              <a:t>As a restorative adult,  I need to ask, </a:t>
            </a:r>
          </a:p>
          <a:p>
            <a:pPr marL="0" indent="0">
              <a:buNone/>
            </a:pPr>
            <a:r>
              <a:rPr lang="en-US" sz="2800" dirty="0"/>
              <a:t>       </a:t>
            </a:r>
            <a:r>
              <a:rPr lang="en-US" sz="2800" i="1" dirty="0"/>
              <a:t>what am I accountable for? To whom?</a:t>
            </a:r>
          </a:p>
          <a:p>
            <a:pPr marL="0" indent="0">
              <a:buNone/>
            </a:pPr>
            <a:endParaRPr lang="en-US" sz="2800" dirty="0"/>
          </a:p>
          <a:p>
            <a:pPr marL="0" indent="0">
              <a:buNone/>
            </a:pPr>
            <a:r>
              <a:rPr lang="en-US" sz="2700" dirty="0"/>
              <a:t>Accountability aligns </a:t>
            </a:r>
            <a:r>
              <a:rPr lang="en-US" sz="2700" i="1" dirty="0"/>
              <a:t>what I do &amp; how I do it.</a:t>
            </a:r>
          </a:p>
          <a:p>
            <a:pPr marL="0" indent="0">
              <a:buNone/>
            </a:pPr>
            <a:r>
              <a:rPr lang="en-US" sz="2700" dirty="0"/>
              <a:t>Therefore, I am accountable for my knowledge, the application of that knowledge, the understanding of alternative realities of my students, and how I react vs. respond.</a:t>
            </a:r>
          </a:p>
          <a:p>
            <a:pPr marL="0" indent="0">
              <a:buNone/>
            </a:pPr>
            <a:endParaRPr lang="en-US" sz="2600" dirty="0"/>
          </a:p>
          <a:p>
            <a:pPr marL="0" indent="0">
              <a:buNone/>
            </a:pPr>
            <a:r>
              <a:rPr lang="en-US" sz="2600" b="1" dirty="0"/>
              <a:t>Transformation begins with ME.</a:t>
            </a:r>
          </a:p>
        </p:txBody>
      </p:sp>
    </p:spTree>
    <p:extLst>
      <p:ext uri="{BB962C8B-B14F-4D97-AF65-F5344CB8AC3E}">
        <p14:creationId xmlns:p14="http://schemas.microsoft.com/office/powerpoint/2010/main" val="93646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linds(horizontal)">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7C615D28-8D37-47CB-9D5B-9ACFDA308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p:cNvPr>
          <p:cNvSpPr>
            <a:spLocks noGrp="1"/>
          </p:cNvSpPr>
          <p:nvPr>
            <p:ph type="title"/>
          </p:nvPr>
        </p:nvSpPr>
        <p:spPr>
          <a:xfrm>
            <a:off x="594361" y="804335"/>
            <a:ext cx="6940290" cy="1047325"/>
          </a:xfrm>
        </p:spPr>
        <p:txBody>
          <a:bodyPr>
            <a:normAutofit fontScale="90000"/>
          </a:bodyPr>
          <a:lstStyle/>
          <a:p>
            <a:pPr>
              <a:defRPr/>
            </a:pPr>
            <a:r>
              <a:rPr lang="en-US" b="1" dirty="0"/>
              <a:t>How Do You </a:t>
            </a:r>
            <a:r>
              <a:rPr lang="en-US" b="1" i="1" dirty="0">
                <a:solidFill>
                  <a:srgbClr val="FFC000"/>
                </a:solidFill>
              </a:rPr>
              <a:t>See</a:t>
            </a:r>
            <a:r>
              <a:rPr lang="en-US" b="1" dirty="0">
                <a:solidFill>
                  <a:srgbClr val="FFC000"/>
                </a:solidFill>
              </a:rPr>
              <a:t> </a:t>
            </a:r>
            <a:r>
              <a:rPr lang="en-US" b="1" dirty="0">
                <a:solidFill>
                  <a:schemeClr val="accent5"/>
                </a:solidFill>
              </a:rPr>
              <a:t> </a:t>
            </a:r>
            <a:r>
              <a:rPr lang="en-US" b="1" dirty="0"/>
              <a:t>Others?</a:t>
            </a:r>
          </a:p>
        </p:txBody>
      </p:sp>
      <p:sp>
        <p:nvSpPr>
          <p:cNvPr id="3" name="Content Placeholder 2">
            <a:extLst/>
          </p:cNvPr>
          <p:cNvSpPr>
            <a:spLocks noGrp="1"/>
          </p:cNvSpPr>
          <p:nvPr>
            <p:ph idx="1"/>
          </p:nvPr>
        </p:nvSpPr>
        <p:spPr>
          <a:xfrm>
            <a:off x="777241" y="2103120"/>
            <a:ext cx="6757414" cy="4229100"/>
          </a:xfrm>
        </p:spPr>
        <p:txBody>
          <a:bodyPr anchor="t">
            <a:noAutofit/>
          </a:bodyPr>
          <a:lstStyle/>
          <a:p>
            <a:pPr marL="274320" indent="-274320">
              <a:lnSpc>
                <a:spcPct val="100000"/>
              </a:lnSpc>
              <a:spcAft>
                <a:spcPts val="0"/>
              </a:spcAft>
              <a:buNone/>
              <a:defRPr/>
            </a:pPr>
            <a:r>
              <a:rPr lang="en-US" sz="2800" b="1" dirty="0">
                <a:solidFill>
                  <a:schemeClr val="tx1"/>
                </a:solidFill>
              </a:rPr>
              <a:t>As People</a:t>
            </a:r>
          </a:p>
          <a:p>
            <a:pPr marL="274320" indent="-274320">
              <a:lnSpc>
                <a:spcPct val="100000"/>
              </a:lnSpc>
              <a:spcAft>
                <a:spcPts val="0"/>
              </a:spcAft>
              <a:buNone/>
              <a:defRPr/>
            </a:pPr>
            <a:endParaRPr lang="en-US" sz="2800" b="1" dirty="0">
              <a:solidFill>
                <a:schemeClr val="tx1"/>
              </a:solidFill>
            </a:endParaRPr>
          </a:p>
          <a:p>
            <a:pPr marL="274320" indent="-274320">
              <a:lnSpc>
                <a:spcPct val="100000"/>
              </a:lnSpc>
              <a:spcAft>
                <a:spcPts val="0"/>
              </a:spcAft>
              <a:buNone/>
              <a:defRPr/>
            </a:pPr>
            <a:endParaRPr lang="en-US" sz="2800" b="1" dirty="0">
              <a:solidFill>
                <a:schemeClr val="tx1"/>
              </a:solidFill>
            </a:endParaRPr>
          </a:p>
          <a:p>
            <a:pPr marL="274320" indent="-274320">
              <a:lnSpc>
                <a:spcPct val="100000"/>
              </a:lnSpc>
              <a:spcAft>
                <a:spcPts val="0"/>
              </a:spcAft>
              <a:buNone/>
              <a:defRPr/>
            </a:pPr>
            <a:r>
              <a:rPr lang="en-US" sz="2800" b="1" dirty="0">
                <a:solidFill>
                  <a:schemeClr val="tx1"/>
                </a:solidFill>
              </a:rPr>
              <a:t>or</a:t>
            </a:r>
          </a:p>
          <a:p>
            <a:pPr marL="274320" indent="-274320">
              <a:lnSpc>
                <a:spcPct val="100000"/>
              </a:lnSpc>
              <a:spcAft>
                <a:spcPts val="0"/>
              </a:spcAft>
              <a:buNone/>
              <a:defRPr/>
            </a:pPr>
            <a:endParaRPr lang="en-US" sz="2800" b="1" dirty="0">
              <a:solidFill>
                <a:schemeClr val="tx1"/>
              </a:solidFill>
            </a:endParaRPr>
          </a:p>
          <a:p>
            <a:pPr marL="274320" indent="-274320">
              <a:lnSpc>
                <a:spcPct val="100000"/>
              </a:lnSpc>
              <a:spcAft>
                <a:spcPts val="0"/>
              </a:spcAft>
              <a:buNone/>
              <a:defRPr/>
            </a:pPr>
            <a:r>
              <a:rPr lang="en-US" sz="2800" b="1" dirty="0">
                <a:solidFill>
                  <a:schemeClr val="tx1"/>
                </a:solidFill>
              </a:rPr>
              <a:t>As Objects</a:t>
            </a:r>
          </a:p>
          <a:p>
            <a:pPr marL="274320" indent="-274320">
              <a:lnSpc>
                <a:spcPct val="100000"/>
              </a:lnSpc>
              <a:spcAft>
                <a:spcPts val="0"/>
              </a:spcAft>
              <a:buNone/>
              <a:defRPr/>
            </a:pPr>
            <a:endParaRPr lang="en-US" sz="1100" dirty="0">
              <a:solidFill>
                <a:schemeClr val="tx1"/>
              </a:solidFill>
            </a:endParaRPr>
          </a:p>
          <a:p>
            <a:pPr marL="274320" indent="-274320">
              <a:lnSpc>
                <a:spcPct val="100000"/>
              </a:lnSpc>
              <a:spcAft>
                <a:spcPts val="0"/>
              </a:spcAft>
              <a:buNone/>
              <a:defRPr/>
            </a:pPr>
            <a:endParaRPr lang="en-US" sz="1100" b="1" dirty="0">
              <a:solidFill>
                <a:schemeClr val="tx1"/>
              </a:solidFill>
            </a:endParaRPr>
          </a:p>
          <a:p>
            <a:pPr marL="274320" indent="-274320">
              <a:lnSpc>
                <a:spcPct val="100000"/>
              </a:lnSpc>
              <a:spcAft>
                <a:spcPts val="0"/>
              </a:spcAft>
              <a:buNone/>
              <a:defRPr/>
            </a:pPr>
            <a:r>
              <a:rPr lang="en-US" sz="2800" b="1" dirty="0">
                <a:solidFill>
                  <a:schemeClr val="accent1">
                    <a:lumMod val="60000"/>
                    <a:lumOff val="40000"/>
                  </a:schemeClr>
                </a:solidFill>
              </a:rPr>
              <a:t>WHAT’S THE DIFFERENCE???</a:t>
            </a:r>
          </a:p>
        </p:txBody>
      </p:sp>
      <p:sp>
        <p:nvSpPr>
          <p:cNvPr id="76" name="Freeform: Shape 75">
            <a:extLst>
              <a:ext uri="{FF2B5EF4-FFF2-40B4-BE49-F238E27FC236}">
                <a16:creationId xmlns:a16="http://schemas.microsoft.com/office/drawing/2014/main" id="{D6B215F4-747D-4CC6-A400-179A94AB8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668" y="0"/>
            <a:ext cx="4232332" cy="3701000"/>
          </a:xfrm>
          <a:custGeom>
            <a:avLst/>
            <a:gdLst>
              <a:gd name="connsiteX0" fmla="*/ 319701 w 4232332"/>
              <a:gd name="connsiteY0" fmla="*/ 0 h 3701000"/>
              <a:gd name="connsiteX1" fmla="*/ 4232332 w 4232332"/>
              <a:gd name="connsiteY1" fmla="*/ 0 h 3701000"/>
              <a:gd name="connsiteX2" fmla="*/ 4232332 w 4232332"/>
              <a:gd name="connsiteY2" fmla="*/ 3034486 h 3701000"/>
              <a:gd name="connsiteX3" fmla="*/ 4230268 w 4232332"/>
              <a:gd name="connsiteY3" fmla="*/ 3035198 h 3701000"/>
              <a:gd name="connsiteX4" fmla="*/ 4185051 w 4232332"/>
              <a:gd name="connsiteY4" fmla="*/ 3049231 h 3701000"/>
              <a:gd name="connsiteX5" fmla="*/ 4136714 w 4232332"/>
              <a:gd name="connsiteY5" fmla="*/ 3061706 h 3701000"/>
              <a:gd name="connsiteX6" fmla="*/ 4089935 w 4232332"/>
              <a:gd name="connsiteY6" fmla="*/ 3074180 h 3701000"/>
              <a:gd name="connsiteX7" fmla="*/ 4043158 w 4232332"/>
              <a:gd name="connsiteY7" fmla="*/ 3088214 h 3701000"/>
              <a:gd name="connsiteX8" fmla="*/ 3997940 w 4232332"/>
              <a:gd name="connsiteY8" fmla="*/ 3103806 h 3701000"/>
              <a:gd name="connsiteX9" fmla="*/ 3955840 w 4232332"/>
              <a:gd name="connsiteY9" fmla="*/ 3122518 h 3701000"/>
              <a:gd name="connsiteX10" fmla="*/ 3916860 w 4232332"/>
              <a:gd name="connsiteY10" fmla="*/ 3144346 h 3701000"/>
              <a:gd name="connsiteX11" fmla="*/ 3882555 w 4232332"/>
              <a:gd name="connsiteY11" fmla="*/ 3172413 h 3701000"/>
              <a:gd name="connsiteX12" fmla="*/ 3846692 w 4232332"/>
              <a:gd name="connsiteY12" fmla="*/ 3203599 h 3701000"/>
              <a:gd name="connsiteX13" fmla="*/ 3815506 w 4232332"/>
              <a:gd name="connsiteY13" fmla="*/ 3239461 h 3701000"/>
              <a:gd name="connsiteX14" fmla="*/ 3785881 w 4232332"/>
              <a:gd name="connsiteY14" fmla="*/ 3276884 h 3701000"/>
              <a:gd name="connsiteX15" fmla="*/ 3756254 w 4232332"/>
              <a:gd name="connsiteY15" fmla="*/ 3315864 h 3701000"/>
              <a:gd name="connsiteX16" fmla="*/ 3726629 w 4232332"/>
              <a:gd name="connsiteY16" fmla="*/ 3354846 h 3701000"/>
              <a:gd name="connsiteX17" fmla="*/ 3697003 w 4232332"/>
              <a:gd name="connsiteY17" fmla="*/ 3392268 h 3701000"/>
              <a:gd name="connsiteX18" fmla="*/ 3664258 w 4232332"/>
              <a:gd name="connsiteY18" fmla="*/ 3428131 h 3701000"/>
              <a:gd name="connsiteX19" fmla="*/ 3631513 w 4232332"/>
              <a:gd name="connsiteY19" fmla="*/ 3459315 h 3701000"/>
              <a:gd name="connsiteX20" fmla="*/ 3594093 w 4232332"/>
              <a:gd name="connsiteY20" fmla="*/ 3485823 h 3701000"/>
              <a:gd name="connsiteX21" fmla="*/ 3555111 w 4232332"/>
              <a:gd name="connsiteY21" fmla="*/ 3506094 h 3701000"/>
              <a:gd name="connsiteX22" fmla="*/ 3508332 w 4232332"/>
              <a:gd name="connsiteY22" fmla="*/ 3520128 h 3701000"/>
              <a:gd name="connsiteX23" fmla="*/ 3459994 w 4232332"/>
              <a:gd name="connsiteY23" fmla="*/ 3526365 h 3701000"/>
              <a:gd name="connsiteX24" fmla="*/ 3410100 w 4232332"/>
              <a:gd name="connsiteY24" fmla="*/ 3527923 h 3701000"/>
              <a:gd name="connsiteX25" fmla="*/ 3357084 w 4232332"/>
              <a:gd name="connsiteY25" fmla="*/ 3523245 h 3701000"/>
              <a:gd name="connsiteX26" fmla="*/ 3304070 w 4232332"/>
              <a:gd name="connsiteY26" fmla="*/ 3517009 h 3701000"/>
              <a:gd name="connsiteX27" fmla="*/ 3251054 w 4232332"/>
              <a:gd name="connsiteY27" fmla="*/ 3509211 h 3701000"/>
              <a:gd name="connsiteX28" fmla="*/ 3198040 w 4232332"/>
              <a:gd name="connsiteY28" fmla="*/ 3502976 h 3701000"/>
              <a:gd name="connsiteX29" fmla="*/ 3145024 w 4232332"/>
              <a:gd name="connsiteY29" fmla="*/ 3499857 h 3701000"/>
              <a:gd name="connsiteX30" fmla="*/ 3093569 w 4232332"/>
              <a:gd name="connsiteY30" fmla="*/ 3499857 h 3701000"/>
              <a:gd name="connsiteX31" fmla="*/ 3045233 w 4232332"/>
              <a:gd name="connsiteY31" fmla="*/ 3506094 h 3701000"/>
              <a:gd name="connsiteX32" fmla="*/ 2995337 w 4232332"/>
              <a:gd name="connsiteY32" fmla="*/ 3518569 h 3701000"/>
              <a:gd name="connsiteX33" fmla="*/ 2950118 w 4232332"/>
              <a:gd name="connsiteY33" fmla="*/ 3537278 h 3701000"/>
              <a:gd name="connsiteX34" fmla="*/ 2903340 w 4232332"/>
              <a:gd name="connsiteY34" fmla="*/ 3562227 h 3701000"/>
              <a:gd name="connsiteX35" fmla="*/ 2856564 w 4232332"/>
              <a:gd name="connsiteY35" fmla="*/ 3587176 h 3701000"/>
              <a:gd name="connsiteX36" fmla="*/ 2809785 w 4232332"/>
              <a:gd name="connsiteY36" fmla="*/ 3615241 h 3701000"/>
              <a:gd name="connsiteX37" fmla="*/ 2764565 w 4232332"/>
              <a:gd name="connsiteY37" fmla="*/ 3641749 h 3701000"/>
              <a:gd name="connsiteX38" fmla="*/ 2716230 w 4232332"/>
              <a:gd name="connsiteY38" fmla="*/ 3665138 h 3701000"/>
              <a:gd name="connsiteX39" fmla="*/ 2669451 w 4232332"/>
              <a:gd name="connsiteY39" fmla="*/ 3683850 h 3701000"/>
              <a:gd name="connsiteX40" fmla="*/ 2621114 w 4232332"/>
              <a:gd name="connsiteY40" fmla="*/ 3696324 h 3701000"/>
              <a:gd name="connsiteX41" fmla="*/ 2571219 w 4232332"/>
              <a:gd name="connsiteY41" fmla="*/ 3701000 h 3701000"/>
              <a:gd name="connsiteX42" fmla="*/ 2521322 w 4232332"/>
              <a:gd name="connsiteY42" fmla="*/ 3696324 h 3701000"/>
              <a:gd name="connsiteX43" fmla="*/ 2472985 w 4232332"/>
              <a:gd name="connsiteY43" fmla="*/ 3683850 h 3701000"/>
              <a:gd name="connsiteX44" fmla="*/ 2426209 w 4232332"/>
              <a:gd name="connsiteY44" fmla="*/ 3665138 h 3701000"/>
              <a:gd name="connsiteX45" fmla="*/ 2377871 w 4232332"/>
              <a:gd name="connsiteY45" fmla="*/ 3641749 h 3701000"/>
              <a:gd name="connsiteX46" fmla="*/ 2332651 w 4232332"/>
              <a:gd name="connsiteY46" fmla="*/ 3615241 h 3701000"/>
              <a:gd name="connsiteX47" fmla="*/ 2285874 w 4232332"/>
              <a:gd name="connsiteY47" fmla="*/ 3587176 h 3701000"/>
              <a:gd name="connsiteX48" fmla="*/ 2239096 w 4232332"/>
              <a:gd name="connsiteY48" fmla="*/ 3562227 h 3701000"/>
              <a:gd name="connsiteX49" fmla="*/ 2192319 w 4232332"/>
              <a:gd name="connsiteY49" fmla="*/ 3537278 h 3701000"/>
              <a:gd name="connsiteX50" fmla="*/ 2145542 w 4232332"/>
              <a:gd name="connsiteY50" fmla="*/ 3518569 h 3701000"/>
              <a:gd name="connsiteX51" fmla="*/ 2097204 w 4232332"/>
              <a:gd name="connsiteY51" fmla="*/ 3506094 h 3701000"/>
              <a:gd name="connsiteX52" fmla="*/ 2048867 w 4232332"/>
              <a:gd name="connsiteY52" fmla="*/ 3499857 h 3701000"/>
              <a:gd name="connsiteX53" fmla="*/ 1997410 w 4232332"/>
              <a:gd name="connsiteY53" fmla="*/ 3499857 h 3701000"/>
              <a:gd name="connsiteX54" fmla="*/ 1944396 w 4232332"/>
              <a:gd name="connsiteY54" fmla="*/ 3502976 h 3701000"/>
              <a:gd name="connsiteX55" fmla="*/ 1891382 w 4232332"/>
              <a:gd name="connsiteY55" fmla="*/ 3509211 h 3701000"/>
              <a:gd name="connsiteX56" fmla="*/ 1838366 w 4232332"/>
              <a:gd name="connsiteY56" fmla="*/ 3517009 h 3701000"/>
              <a:gd name="connsiteX57" fmla="*/ 1785350 w 4232332"/>
              <a:gd name="connsiteY57" fmla="*/ 3523245 h 3701000"/>
              <a:gd name="connsiteX58" fmla="*/ 1732336 w 4232332"/>
              <a:gd name="connsiteY58" fmla="*/ 3527923 h 3701000"/>
              <a:gd name="connsiteX59" fmla="*/ 1682442 w 4232332"/>
              <a:gd name="connsiteY59" fmla="*/ 3526365 h 3701000"/>
              <a:gd name="connsiteX60" fmla="*/ 1634105 w 4232332"/>
              <a:gd name="connsiteY60" fmla="*/ 3520128 h 3701000"/>
              <a:gd name="connsiteX61" fmla="*/ 1587326 w 4232332"/>
              <a:gd name="connsiteY61" fmla="*/ 3506094 h 3701000"/>
              <a:gd name="connsiteX62" fmla="*/ 1548345 w 4232332"/>
              <a:gd name="connsiteY62" fmla="*/ 3485823 h 3701000"/>
              <a:gd name="connsiteX63" fmla="*/ 1510922 w 4232332"/>
              <a:gd name="connsiteY63" fmla="*/ 3459315 h 3701000"/>
              <a:gd name="connsiteX64" fmla="*/ 1478179 w 4232332"/>
              <a:gd name="connsiteY64" fmla="*/ 3428131 h 3701000"/>
              <a:gd name="connsiteX65" fmla="*/ 1445433 w 4232332"/>
              <a:gd name="connsiteY65" fmla="*/ 3392268 h 3701000"/>
              <a:gd name="connsiteX66" fmla="*/ 1415807 w 4232332"/>
              <a:gd name="connsiteY66" fmla="*/ 3354846 h 3701000"/>
              <a:gd name="connsiteX67" fmla="*/ 1386182 w 4232332"/>
              <a:gd name="connsiteY67" fmla="*/ 3315864 h 3701000"/>
              <a:gd name="connsiteX68" fmla="*/ 1356556 w 4232332"/>
              <a:gd name="connsiteY68" fmla="*/ 3276884 h 3701000"/>
              <a:gd name="connsiteX69" fmla="*/ 1326930 w 4232332"/>
              <a:gd name="connsiteY69" fmla="*/ 3239461 h 3701000"/>
              <a:gd name="connsiteX70" fmla="*/ 1295744 w 4232332"/>
              <a:gd name="connsiteY70" fmla="*/ 3203599 h 3701000"/>
              <a:gd name="connsiteX71" fmla="*/ 1259881 w 4232332"/>
              <a:gd name="connsiteY71" fmla="*/ 3172413 h 3701000"/>
              <a:gd name="connsiteX72" fmla="*/ 1225577 w 4232332"/>
              <a:gd name="connsiteY72" fmla="*/ 3144346 h 3701000"/>
              <a:gd name="connsiteX73" fmla="*/ 1186596 w 4232332"/>
              <a:gd name="connsiteY73" fmla="*/ 3122518 h 3701000"/>
              <a:gd name="connsiteX74" fmla="*/ 1144496 w 4232332"/>
              <a:gd name="connsiteY74" fmla="*/ 3103806 h 3701000"/>
              <a:gd name="connsiteX75" fmla="*/ 1099278 w 4232332"/>
              <a:gd name="connsiteY75" fmla="*/ 3088214 h 3701000"/>
              <a:gd name="connsiteX76" fmla="*/ 1052499 w 4232332"/>
              <a:gd name="connsiteY76" fmla="*/ 3074180 h 3701000"/>
              <a:gd name="connsiteX77" fmla="*/ 1005723 w 4232332"/>
              <a:gd name="connsiteY77" fmla="*/ 3061706 h 3701000"/>
              <a:gd name="connsiteX78" fmla="*/ 957386 w 4232332"/>
              <a:gd name="connsiteY78" fmla="*/ 3049231 h 3701000"/>
              <a:gd name="connsiteX79" fmla="*/ 912167 w 4232332"/>
              <a:gd name="connsiteY79" fmla="*/ 3035198 h 3701000"/>
              <a:gd name="connsiteX80" fmla="*/ 866948 w 4232332"/>
              <a:gd name="connsiteY80" fmla="*/ 3019606 h 3701000"/>
              <a:gd name="connsiteX81" fmla="*/ 824850 w 4232332"/>
              <a:gd name="connsiteY81" fmla="*/ 3000894 h 3701000"/>
              <a:gd name="connsiteX82" fmla="*/ 787426 w 4232332"/>
              <a:gd name="connsiteY82" fmla="*/ 2977505 h 3701000"/>
              <a:gd name="connsiteX83" fmla="*/ 753122 w 4232332"/>
              <a:gd name="connsiteY83" fmla="*/ 2949439 h 3701000"/>
              <a:gd name="connsiteX84" fmla="*/ 725057 w 4232332"/>
              <a:gd name="connsiteY84" fmla="*/ 2915136 h 3701000"/>
              <a:gd name="connsiteX85" fmla="*/ 701668 w 4232332"/>
              <a:gd name="connsiteY85" fmla="*/ 2877713 h 3701000"/>
              <a:gd name="connsiteX86" fmla="*/ 682956 w 4232332"/>
              <a:gd name="connsiteY86" fmla="*/ 2835613 h 3701000"/>
              <a:gd name="connsiteX87" fmla="*/ 667364 w 4232332"/>
              <a:gd name="connsiteY87" fmla="*/ 2790396 h 3701000"/>
              <a:gd name="connsiteX88" fmla="*/ 653331 w 4232332"/>
              <a:gd name="connsiteY88" fmla="*/ 2745177 h 3701000"/>
              <a:gd name="connsiteX89" fmla="*/ 640857 w 4232332"/>
              <a:gd name="connsiteY89" fmla="*/ 2696840 h 3701000"/>
              <a:gd name="connsiteX90" fmla="*/ 628382 w 4232332"/>
              <a:gd name="connsiteY90" fmla="*/ 2650063 h 3701000"/>
              <a:gd name="connsiteX91" fmla="*/ 614349 w 4232332"/>
              <a:gd name="connsiteY91" fmla="*/ 2603285 h 3701000"/>
              <a:gd name="connsiteX92" fmla="*/ 598756 w 4232332"/>
              <a:gd name="connsiteY92" fmla="*/ 2558065 h 3701000"/>
              <a:gd name="connsiteX93" fmla="*/ 580044 w 4232332"/>
              <a:gd name="connsiteY93" fmla="*/ 2515965 h 3701000"/>
              <a:gd name="connsiteX94" fmla="*/ 558214 w 4232332"/>
              <a:gd name="connsiteY94" fmla="*/ 2476984 h 3701000"/>
              <a:gd name="connsiteX95" fmla="*/ 530150 w 4232332"/>
              <a:gd name="connsiteY95" fmla="*/ 2442681 h 3701000"/>
              <a:gd name="connsiteX96" fmla="*/ 498963 w 4232332"/>
              <a:gd name="connsiteY96" fmla="*/ 2406817 h 3701000"/>
              <a:gd name="connsiteX97" fmla="*/ 463101 w 4232332"/>
              <a:gd name="connsiteY97" fmla="*/ 2375633 h 3701000"/>
              <a:gd name="connsiteX98" fmla="*/ 424118 w 4232332"/>
              <a:gd name="connsiteY98" fmla="*/ 2346007 h 3701000"/>
              <a:gd name="connsiteX99" fmla="*/ 385138 w 4232332"/>
              <a:gd name="connsiteY99" fmla="*/ 2316382 h 3701000"/>
              <a:gd name="connsiteX100" fmla="*/ 346157 w 4232332"/>
              <a:gd name="connsiteY100" fmla="*/ 2286756 h 3701000"/>
              <a:gd name="connsiteX101" fmla="*/ 308733 w 4232332"/>
              <a:gd name="connsiteY101" fmla="*/ 2257129 h 3701000"/>
              <a:gd name="connsiteX102" fmla="*/ 272871 w 4232332"/>
              <a:gd name="connsiteY102" fmla="*/ 2224386 h 3701000"/>
              <a:gd name="connsiteX103" fmla="*/ 241686 w 4232332"/>
              <a:gd name="connsiteY103" fmla="*/ 2191641 h 3701000"/>
              <a:gd name="connsiteX104" fmla="*/ 215179 w 4232332"/>
              <a:gd name="connsiteY104" fmla="*/ 2154219 h 3701000"/>
              <a:gd name="connsiteX105" fmla="*/ 194909 w 4232332"/>
              <a:gd name="connsiteY105" fmla="*/ 2115238 h 3701000"/>
              <a:gd name="connsiteX106" fmla="*/ 180876 w 4232332"/>
              <a:gd name="connsiteY106" fmla="*/ 2068461 h 3701000"/>
              <a:gd name="connsiteX107" fmla="*/ 174638 w 4232332"/>
              <a:gd name="connsiteY107" fmla="*/ 2020123 h 3701000"/>
              <a:gd name="connsiteX108" fmla="*/ 173078 w 4232332"/>
              <a:gd name="connsiteY108" fmla="*/ 1970225 h 3701000"/>
              <a:gd name="connsiteX109" fmla="*/ 177756 w 4232332"/>
              <a:gd name="connsiteY109" fmla="*/ 1917211 h 3701000"/>
              <a:gd name="connsiteX110" fmla="*/ 183993 w 4232332"/>
              <a:gd name="connsiteY110" fmla="*/ 1864197 h 3701000"/>
              <a:gd name="connsiteX111" fmla="*/ 191789 w 4232332"/>
              <a:gd name="connsiteY111" fmla="*/ 1811182 h 3701000"/>
              <a:gd name="connsiteX112" fmla="*/ 198027 w 4232332"/>
              <a:gd name="connsiteY112" fmla="*/ 1758167 h 3701000"/>
              <a:gd name="connsiteX113" fmla="*/ 201146 w 4232332"/>
              <a:gd name="connsiteY113" fmla="*/ 1705153 h 3701000"/>
              <a:gd name="connsiteX114" fmla="*/ 201146 w 4232332"/>
              <a:gd name="connsiteY114" fmla="*/ 1653697 h 3701000"/>
              <a:gd name="connsiteX115" fmla="*/ 194909 w 4232332"/>
              <a:gd name="connsiteY115" fmla="*/ 1605362 h 3701000"/>
              <a:gd name="connsiteX116" fmla="*/ 182434 w 4232332"/>
              <a:gd name="connsiteY116" fmla="*/ 1557024 h 3701000"/>
              <a:gd name="connsiteX117" fmla="*/ 163723 w 4232332"/>
              <a:gd name="connsiteY117" fmla="*/ 1511804 h 3701000"/>
              <a:gd name="connsiteX118" fmla="*/ 140335 w 4232332"/>
              <a:gd name="connsiteY118" fmla="*/ 1465027 h 3701000"/>
              <a:gd name="connsiteX119" fmla="*/ 113826 w 4232332"/>
              <a:gd name="connsiteY119" fmla="*/ 1418251 h 3701000"/>
              <a:gd name="connsiteX120" fmla="*/ 85761 w 4232332"/>
              <a:gd name="connsiteY120" fmla="*/ 1371472 h 3701000"/>
              <a:gd name="connsiteX121" fmla="*/ 59253 w 4232332"/>
              <a:gd name="connsiteY121" fmla="*/ 1326252 h 3701000"/>
              <a:gd name="connsiteX122" fmla="*/ 35863 w 4232332"/>
              <a:gd name="connsiteY122" fmla="*/ 1277917 h 3701000"/>
              <a:gd name="connsiteX123" fmla="*/ 17153 w 4232332"/>
              <a:gd name="connsiteY123" fmla="*/ 1231139 h 3701000"/>
              <a:gd name="connsiteX124" fmla="*/ 4679 w 4232332"/>
              <a:gd name="connsiteY124" fmla="*/ 1182801 h 3701000"/>
              <a:gd name="connsiteX125" fmla="*/ 0 w 4232332"/>
              <a:gd name="connsiteY125" fmla="*/ 1132905 h 3701000"/>
              <a:gd name="connsiteX126" fmla="*/ 4679 w 4232332"/>
              <a:gd name="connsiteY126" fmla="*/ 1083010 h 3701000"/>
              <a:gd name="connsiteX127" fmla="*/ 17153 w 4232332"/>
              <a:gd name="connsiteY127" fmla="*/ 1034673 h 3701000"/>
              <a:gd name="connsiteX128" fmla="*/ 35863 w 4232332"/>
              <a:gd name="connsiteY128" fmla="*/ 987895 h 3701000"/>
              <a:gd name="connsiteX129" fmla="*/ 59253 w 4232332"/>
              <a:gd name="connsiteY129" fmla="*/ 939559 h 3701000"/>
              <a:gd name="connsiteX130" fmla="*/ 85761 w 4232332"/>
              <a:gd name="connsiteY130" fmla="*/ 894339 h 3701000"/>
              <a:gd name="connsiteX131" fmla="*/ 113826 w 4232332"/>
              <a:gd name="connsiteY131" fmla="*/ 847563 h 3701000"/>
              <a:gd name="connsiteX132" fmla="*/ 140335 w 4232332"/>
              <a:gd name="connsiteY132" fmla="*/ 800784 h 3701000"/>
              <a:gd name="connsiteX133" fmla="*/ 163723 w 4232332"/>
              <a:gd name="connsiteY133" fmla="*/ 754007 h 3701000"/>
              <a:gd name="connsiteX134" fmla="*/ 182434 w 4232332"/>
              <a:gd name="connsiteY134" fmla="*/ 708787 h 3701000"/>
              <a:gd name="connsiteX135" fmla="*/ 194909 w 4232332"/>
              <a:gd name="connsiteY135" fmla="*/ 660451 h 3701000"/>
              <a:gd name="connsiteX136" fmla="*/ 201146 w 4232332"/>
              <a:gd name="connsiteY136" fmla="*/ 612115 h 3701000"/>
              <a:gd name="connsiteX137" fmla="*/ 201146 w 4232332"/>
              <a:gd name="connsiteY137" fmla="*/ 560659 h 3701000"/>
              <a:gd name="connsiteX138" fmla="*/ 198027 w 4232332"/>
              <a:gd name="connsiteY138" fmla="*/ 507644 h 3701000"/>
              <a:gd name="connsiteX139" fmla="*/ 191789 w 4232332"/>
              <a:gd name="connsiteY139" fmla="*/ 454630 h 3701000"/>
              <a:gd name="connsiteX140" fmla="*/ 183993 w 4232332"/>
              <a:gd name="connsiteY140" fmla="*/ 401614 h 3701000"/>
              <a:gd name="connsiteX141" fmla="*/ 177756 w 4232332"/>
              <a:gd name="connsiteY141" fmla="*/ 348600 h 3701000"/>
              <a:gd name="connsiteX142" fmla="*/ 173078 w 4232332"/>
              <a:gd name="connsiteY142" fmla="*/ 295586 h 3701000"/>
              <a:gd name="connsiteX143" fmla="*/ 174638 w 4232332"/>
              <a:gd name="connsiteY143" fmla="*/ 245689 h 3701000"/>
              <a:gd name="connsiteX144" fmla="*/ 180876 w 4232332"/>
              <a:gd name="connsiteY144" fmla="*/ 197353 h 3701000"/>
              <a:gd name="connsiteX145" fmla="*/ 194909 w 4232332"/>
              <a:gd name="connsiteY145" fmla="*/ 150574 h 3701000"/>
              <a:gd name="connsiteX146" fmla="*/ 215179 w 4232332"/>
              <a:gd name="connsiteY146" fmla="*/ 111594 h 3701000"/>
              <a:gd name="connsiteX147" fmla="*/ 241686 w 4232332"/>
              <a:gd name="connsiteY147" fmla="*/ 74171 h 3701000"/>
              <a:gd name="connsiteX148" fmla="*/ 272871 w 4232332"/>
              <a:gd name="connsiteY148" fmla="*/ 41427 h 3701000"/>
              <a:gd name="connsiteX149" fmla="*/ 308733 w 4232332"/>
              <a:gd name="connsiteY149" fmla="*/ 8683 h 37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232332" h="3701000">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78" name="Freeform: Shape 77">
            <a:extLst>
              <a:ext uri="{FF2B5EF4-FFF2-40B4-BE49-F238E27FC236}">
                <a16:creationId xmlns:a16="http://schemas.microsoft.com/office/drawing/2014/main" id="{C336FE1A-0BAD-4B17-A0E2-47F328026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5116" y="0"/>
            <a:ext cx="4116885" cy="3585722"/>
          </a:xfrm>
          <a:custGeom>
            <a:avLst/>
            <a:gdLst>
              <a:gd name="connsiteX0" fmla="*/ 371204 w 4116885"/>
              <a:gd name="connsiteY0" fmla="*/ 0 h 3585722"/>
              <a:gd name="connsiteX1" fmla="*/ 4116885 w 4116885"/>
              <a:gd name="connsiteY1" fmla="*/ 0 h 3585722"/>
              <a:gd name="connsiteX2" fmla="*/ 4116885 w 4116885"/>
              <a:gd name="connsiteY2" fmla="*/ 2920084 h 3585722"/>
              <a:gd name="connsiteX3" fmla="*/ 4083518 w 4116885"/>
              <a:gd name="connsiteY3" fmla="*/ 2934914 h 3585722"/>
              <a:gd name="connsiteX4" fmla="*/ 4040331 w 4116885"/>
              <a:gd name="connsiteY4" fmla="*/ 2949806 h 3585722"/>
              <a:gd name="connsiteX5" fmla="*/ 3997143 w 4116885"/>
              <a:gd name="connsiteY5" fmla="*/ 2963209 h 3585722"/>
              <a:gd name="connsiteX6" fmla="*/ 3950976 w 4116885"/>
              <a:gd name="connsiteY6" fmla="*/ 2975125 h 3585722"/>
              <a:gd name="connsiteX7" fmla="*/ 3906298 w 4116885"/>
              <a:gd name="connsiteY7" fmla="*/ 2987039 h 3585722"/>
              <a:gd name="connsiteX8" fmla="*/ 3861622 w 4116885"/>
              <a:gd name="connsiteY8" fmla="*/ 3000442 h 3585722"/>
              <a:gd name="connsiteX9" fmla="*/ 3818433 w 4116885"/>
              <a:gd name="connsiteY9" fmla="*/ 3015336 h 3585722"/>
              <a:gd name="connsiteX10" fmla="*/ 3778225 w 4116885"/>
              <a:gd name="connsiteY10" fmla="*/ 3033207 h 3585722"/>
              <a:gd name="connsiteX11" fmla="*/ 3740994 w 4116885"/>
              <a:gd name="connsiteY11" fmla="*/ 3054056 h 3585722"/>
              <a:gd name="connsiteX12" fmla="*/ 3708230 w 4116885"/>
              <a:gd name="connsiteY12" fmla="*/ 3080861 h 3585722"/>
              <a:gd name="connsiteX13" fmla="*/ 3673977 w 4116885"/>
              <a:gd name="connsiteY13" fmla="*/ 3110649 h 3585722"/>
              <a:gd name="connsiteX14" fmla="*/ 3644190 w 4116885"/>
              <a:gd name="connsiteY14" fmla="*/ 3144902 h 3585722"/>
              <a:gd name="connsiteX15" fmla="*/ 3615895 w 4116885"/>
              <a:gd name="connsiteY15" fmla="*/ 3180643 h 3585722"/>
              <a:gd name="connsiteX16" fmla="*/ 3587600 w 4116885"/>
              <a:gd name="connsiteY16" fmla="*/ 3217874 h 3585722"/>
              <a:gd name="connsiteX17" fmla="*/ 3559305 w 4116885"/>
              <a:gd name="connsiteY17" fmla="*/ 3255107 h 3585722"/>
              <a:gd name="connsiteX18" fmla="*/ 3531009 w 4116885"/>
              <a:gd name="connsiteY18" fmla="*/ 3290849 h 3585722"/>
              <a:gd name="connsiteX19" fmla="*/ 3499734 w 4116885"/>
              <a:gd name="connsiteY19" fmla="*/ 3325101 h 3585722"/>
              <a:gd name="connsiteX20" fmla="*/ 3468459 w 4116885"/>
              <a:gd name="connsiteY20" fmla="*/ 3354887 h 3585722"/>
              <a:gd name="connsiteX21" fmla="*/ 3432719 w 4116885"/>
              <a:gd name="connsiteY21" fmla="*/ 3380204 h 3585722"/>
              <a:gd name="connsiteX22" fmla="*/ 3395487 w 4116885"/>
              <a:gd name="connsiteY22" fmla="*/ 3399565 h 3585722"/>
              <a:gd name="connsiteX23" fmla="*/ 3350809 w 4116885"/>
              <a:gd name="connsiteY23" fmla="*/ 3412968 h 3585722"/>
              <a:gd name="connsiteX24" fmla="*/ 3304642 w 4116885"/>
              <a:gd name="connsiteY24" fmla="*/ 3418925 h 3585722"/>
              <a:gd name="connsiteX25" fmla="*/ 3256988 w 4116885"/>
              <a:gd name="connsiteY25" fmla="*/ 3420415 h 3585722"/>
              <a:gd name="connsiteX26" fmla="*/ 3206353 w 4116885"/>
              <a:gd name="connsiteY26" fmla="*/ 3415946 h 3585722"/>
              <a:gd name="connsiteX27" fmla="*/ 3155719 w 4116885"/>
              <a:gd name="connsiteY27" fmla="*/ 3409991 h 3585722"/>
              <a:gd name="connsiteX28" fmla="*/ 3105083 w 4116885"/>
              <a:gd name="connsiteY28" fmla="*/ 3402543 h 3585722"/>
              <a:gd name="connsiteX29" fmla="*/ 3054450 w 4116885"/>
              <a:gd name="connsiteY29" fmla="*/ 3396587 h 3585722"/>
              <a:gd name="connsiteX30" fmla="*/ 3003814 w 4116885"/>
              <a:gd name="connsiteY30" fmla="*/ 3393607 h 3585722"/>
              <a:gd name="connsiteX31" fmla="*/ 2954669 w 4116885"/>
              <a:gd name="connsiteY31" fmla="*/ 3393607 h 3585722"/>
              <a:gd name="connsiteX32" fmla="*/ 2908503 w 4116885"/>
              <a:gd name="connsiteY32" fmla="*/ 3399565 h 3585722"/>
              <a:gd name="connsiteX33" fmla="*/ 2860847 w 4116885"/>
              <a:gd name="connsiteY33" fmla="*/ 3411479 h 3585722"/>
              <a:gd name="connsiteX34" fmla="*/ 2817659 w 4116885"/>
              <a:gd name="connsiteY34" fmla="*/ 3429350 h 3585722"/>
              <a:gd name="connsiteX35" fmla="*/ 2772981 w 4116885"/>
              <a:gd name="connsiteY35" fmla="*/ 3453178 h 3585722"/>
              <a:gd name="connsiteX36" fmla="*/ 2728305 w 4116885"/>
              <a:gd name="connsiteY36" fmla="*/ 3477008 h 3585722"/>
              <a:gd name="connsiteX37" fmla="*/ 2683627 w 4116885"/>
              <a:gd name="connsiteY37" fmla="*/ 3503814 h 3585722"/>
              <a:gd name="connsiteX38" fmla="*/ 2640437 w 4116885"/>
              <a:gd name="connsiteY38" fmla="*/ 3529131 h 3585722"/>
              <a:gd name="connsiteX39" fmla="*/ 2594272 w 4116885"/>
              <a:gd name="connsiteY39" fmla="*/ 3551469 h 3585722"/>
              <a:gd name="connsiteX40" fmla="*/ 2549594 w 4116885"/>
              <a:gd name="connsiteY40" fmla="*/ 3569341 h 3585722"/>
              <a:gd name="connsiteX41" fmla="*/ 2503426 w 4116885"/>
              <a:gd name="connsiteY41" fmla="*/ 3581255 h 3585722"/>
              <a:gd name="connsiteX42" fmla="*/ 2455772 w 4116885"/>
              <a:gd name="connsiteY42" fmla="*/ 3585722 h 3585722"/>
              <a:gd name="connsiteX43" fmla="*/ 2408116 w 4116885"/>
              <a:gd name="connsiteY43" fmla="*/ 3581255 h 3585722"/>
              <a:gd name="connsiteX44" fmla="*/ 2361949 w 4116885"/>
              <a:gd name="connsiteY44" fmla="*/ 3569341 h 3585722"/>
              <a:gd name="connsiteX45" fmla="*/ 2317272 w 4116885"/>
              <a:gd name="connsiteY45" fmla="*/ 3551469 h 3585722"/>
              <a:gd name="connsiteX46" fmla="*/ 2271105 w 4116885"/>
              <a:gd name="connsiteY46" fmla="*/ 3529131 h 3585722"/>
              <a:gd name="connsiteX47" fmla="*/ 2227917 w 4116885"/>
              <a:gd name="connsiteY47" fmla="*/ 3503814 h 3585722"/>
              <a:gd name="connsiteX48" fmla="*/ 2183239 w 4116885"/>
              <a:gd name="connsiteY48" fmla="*/ 3477008 h 3585722"/>
              <a:gd name="connsiteX49" fmla="*/ 2138561 w 4116885"/>
              <a:gd name="connsiteY49" fmla="*/ 3453178 h 3585722"/>
              <a:gd name="connsiteX50" fmla="*/ 2093885 w 4116885"/>
              <a:gd name="connsiteY50" fmla="*/ 3429350 h 3585722"/>
              <a:gd name="connsiteX51" fmla="*/ 2049208 w 4116885"/>
              <a:gd name="connsiteY51" fmla="*/ 3411479 h 3585722"/>
              <a:gd name="connsiteX52" fmla="*/ 2003041 w 4116885"/>
              <a:gd name="connsiteY52" fmla="*/ 3399565 h 3585722"/>
              <a:gd name="connsiteX53" fmla="*/ 1956874 w 4116885"/>
              <a:gd name="connsiteY53" fmla="*/ 3393607 h 3585722"/>
              <a:gd name="connsiteX54" fmla="*/ 1907728 w 4116885"/>
              <a:gd name="connsiteY54" fmla="*/ 3393607 h 3585722"/>
              <a:gd name="connsiteX55" fmla="*/ 1857094 w 4116885"/>
              <a:gd name="connsiteY55" fmla="*/ 3396587 h 3585722"/>
              <a:gd name="connsiteX56" fmla="*/ 1806460 w 4116885"/>
              <a:gd name="connsiteY56" fmla="*/ 3402543 h 3585722"/>
              <a:gd name="connsiteX57" fmla="*/ 1755825 w 4116885"/>
              <a:gd name="connsiteY57" fmla="*/ 3409991 h 3585722"/>
              <a:gd name="connsiteX58" fmla="*/ 1705189 w 4116885"/>
              <a:gd name="connsiteY58" fmla="*/ 3415946 h 3585722"/>
              <a:gd name="connsiteX59" fmla="*/ 1654555 w 4116885"/>
              <a:gd name="connsiteY59" fmla="*/ 3420415 h 3585722"/>
              <a:gd name="connsiteX60" fmla="*/ 1606901 w 4116885"/>
              <a:gd name="connsiteY60" fmla="*/ 3418925 h 3585722"/>
              <a:gd name="connsiteX61" fmla="*/ 1560733 w 4116885"/>
              <a:gd name="connsiteY61" fmla="*/ 3412968 h 3585722"/>
              <a:gd name="connsiteX62" fmla="*/ 1516055 w 4116885"/>
              <a:gd name="connsiteY62" fmla="*/ 3399565 h 3585722"/>
              <a:gd name="connsiteX63" fmla="*/ 1478825 w 4116885"/>
              <a:gd name="connsiteY63" fmla="*/ 3380204 h 3585722"/>
              <a:gd name="connsiteX64" fmla="*/ 1443081 w 4116885"/>
              <a:gd name="connsiteY64" fmla="*/ 3354887 h 3585722"/>
              <a:gd name="connsiteX65" fmla="*/ 1411808 w 4116885"/>
              <a:gd name="connsiteY65" fmla="*/ 3325101 h 3585722"/>
              <a:gd name="connsiteX66" fmla="*/ 1380533 w 4116885"/>
              <a:gd name="connsiteY66" fmla="*/ 3290849 h 3585722"/>
              <a:gd name="connsiteX67" fmla="*/ 1352239 w 4116885"/>
              <a:gd name="connsiteY67" fmla="*/ 3255107 h 3585722"/>
              <a:gd name="connsiteX68" fmla="*/ 1323942 w 4116885"/>
              <a:gd name="connsiteY68" fmla="*/ 3217874 h 3585722"/>
              <a:gd name="connsiteX69" fmla="*/ 1295647 w 4116885"/>
              <a:gd name="connsiteY69" fmla="*/ 3180643 h 3585722"/>
              <a:gd name="connsiteX70" fmla="*/ 1267352 w 4116885"/>
              <a:gd name="connsiteY70" fmla="*/ 3144902 h 3585722"/>
              <a:gd name="connsiteX71" fmla="*/ 1237566 w 4116885"/>
              <a:gd name="connsiteY71" fmla="*/ 3110649 h 3585722"/>
              <a:gd name="connsiteX72" fmla="*/ 1203314 w 4116885"/>
              <a:gd name="connsiteY72" fmla="*/ 3080861 h 3585722"/>
              <a:gd name="connsiteX73" fmla="*/ 1170550 w 4116885"/>
              <a:gd name="connsiteY73" fmla="*/ 3054056 h 3585722"/>
              <a:gd name="connsiteX74" fmla="*/ 1133319 w 4116885"/>
              <a:gd name="connsiteY74" fmla="*/ 3033207 h 3585722"/>
              <a:gd name="connsiteX75" fmla="*/ 1093109 w 4116885"/>
              <a:gd name="connsiteY75" fmla="*/ 3015336 h 3585722"/>
              <a:gd name="connsiteX76" fmla="*/ 1049921 w 4116885"/>
              <a:gd name="connsiteY76" fmla="*/ 3000442 h 3585722"/>
              <a:gd name="connsiteX77" fmla="*/ 1005242 w 4116885"/>
              <a:gd name="connsiteY77" fmla="*/ 2987039 h 3585722"/>
              <a:gd name="connsiteX78" fmla="*/ 960566 w 4116885"/>
              <a:gd name="connsiteY78" fmla="*/ 2975125 h 3585722"/>
              <a:gd name="connsiteX79" fmla="*/ 914400 w 4116885"/>
              <a:gd name="connsiteY79" fmla="*/ 2963209 h 3585722"/>
              <a:gd name="connsiteX80" fmla="*/ 871211 w 4116885"/>
              <a:gd name="connsiteY80" fmla="*/ 2949806 h 3585722"/>
              <a:gd name="connsiteX81" fmla="*/ 828022 w 4116885"/>
              <a:gd name="connsiteY81" fmla="*/ 2934914 h 3585722"/>
              <a:gd name="connsiteX82" fmla="*/ 787813 w 4116885"/>
              <a:gd name="connsiteY82" fmla="*/ 2917043 h 3585722"/>
              <a:gd name="connsiteX83" fmla="*/ 752072 w 4116885"/>
              <a:gd name="connsiteY83" fmla="*/ 2894704 h 3585722"/>
              <a:gd name="connsiteX84" fmla="*/ 719306 w 4116885"/>
              <a:gd name="connsiteY84" fmla="*/ 2867898 h 3585722"/>
              <a:gd name="connsiteX85" fmla="*/ 692502 w 4116885"/>
              <a:gd name="connsiteY85" fmla="*/ 2835134 h 3585722"/>
              <a:gd name="connsiteX86" fmla="*/ 670163 w 4116885"/>
              <a:gd name="connsiteY86" fmla="*/ 2799391 h 3585722"/>
              <a:gd name="connsiteX87" fmla="*/ 652291 w 4116885"/>
              <a:gd name="connsiteY87" fmla="*/ 2759180 h 3585722"/>
              <a:gd name="connsiteX88" fmla="*/ 637399 w 4116885"/>
              <a:gd name="connsiteY88" fmla="*/ 2715993 h 3585722"/>
              <a:gd name="connsiteX89" fmla="*/ 623997 w 4116885"/>
              <a:gd name="connsiteY89" fmla="*/ 2672804 h 3585722"/>
              <a:gd name="connsiteX90" fmla="*/ 612083 w 4116885"/>
              <a:gd name="connsiteY90" fmla="*/ 2626638 h 3585722"/>
              <a:gd name="connsiteX91" fmla="*/ 600169 w 4116885"/>
              <a:gd name="connsiteY91" fmla="*/ 2581960 h 3585722"/>
              <a:gd name="connsiteX92" fmla="*/ 586764 w 4116885"/>
              <a:gd name="connsiteY92" fmla="*/ 2537281 h 3585722"/>
              <a:gd name="connsiteX93" fmla="*/ 571872 w 4116885"/>
              <a:gd name="connsiteY93" fmla="*/ 2494092 h 3585722"/>
              <a:gd name="connsiteX94" fmla="*/ 554000 w 4116885"/>
              <a:gd name="connsiteY94" fmla="*/ 2453882 h 3585722"/>
              <a:gd name="connsiteX95" fmla="*/ 533152 w 4116885"/>
              <a:gd name="connsiteY95" fmla="*/ 2416651 h 3585722"/>
              <a:gd name="connsiteX96" fmla="*/ 506346 w 4116885"/>
              <a:gd name="connsiteY96" fmla="*/ 2383887 h 3585722"/>
              <a:gd name="connsiteX97" fmla="*/ 476561 w 4116885"/>
              <a:gd name="connsiteY97" fmla="*/ 2349633 h 3585722"/>
              <a:gd name="connsiteX98" fmla="*/ 442308 w 4116885"/>
              <a:gd name="connsiteY98" fmla="*/ 2319849 h 3585722"/>
              <a:gd name="connsiteX99" fmla="*/ 405075 w 4116885"/>
              <a:gd name="connsiteY99" fmla="*/ 2291554 h 3585722"/>
              <a:gd name="connsiteX100" fmla="*/ 367844 w 4116885"/>
              <a:gd name="connsiteY100" fmla="*/ 2263257 h 3585722"/>
              <a:gd name="connsiteX101" fmla="*/ 330615 w 4116885"/>
              <a:gd name="connsiteY101" fmla="*/ 2234962 h 3585722"/>
              <a:gd name="connsiteX102" fmla="*/ 294872 w 4116885"/>
              <a:gd name="connsiteY102" fmla="*/ 2206664 h 3585722"/>
              <a:gd name="connsiteX103" fmla="*/ 260619 w 4116885"/>
              <a:gd name="connsiteY103" fmla="*/ 2175390 h 3585722"/>
              <a:gd name="connsiteX104" fmla="*/ 230835 w 4116885"/>
              <a:gd name="connsiteY104" fmla="*/ 2144116 h 3585722"/>
              <a:gd name="connsiteX105" fmla="*/ 205519 w 4116885"/>
              <a:gd name="connsiteY105" fmla="*/ 2108372 h 3585722"/>
              <a:gd name="connsiteX106" fmla="*/ 186158 w 4116885"/>
              <a:gd name="connsiteY106" fmla="*/ 2071141 h 3585722"/>
              <a:gd name="connsiteX107" fmla="*/ 172755 w 4116885"/>
              <a:gd name="connsiteY107" fmla="*/ 2026465 h 3585722"/>
              <a:gd name="connsiteX108" fmla="*/ 166797 w 4116885"/>
              <a:gd name="connsiteY108" fmla="*/ 1980297 h 3585722"/>
              <a:gd name="connsiteX109" fmla="*/ 165306 w 4116885"/>
              <a:gd name="connsiteY109" fmla="*/ 1932640 h 3585722"/>
              <a:gd name="connsiteX110" fmla="*/ 169775 w 4116885"/>
              <a:gd name="connsiteY110" fmla="*/ 1882006 h 3585722"/>
              <a:gd name="connsiteX111" fmla="*/ 175733 w 4116885"/>
              <a:gd name="connsiteY111" fmla="*/ 1831370 h 3585722"/>
              <a:gd name="connsiteX112" fmla="*/ 183178 w 4116885"/>
              <a:gd name="connsiteY112" fmla="*/ 1780735 h 3585722"/>
              <a:gd name="connsiteX113" fmla="*/ 189136 w 4116885"/>
              <a:gd name="connsiteY113" fmla="*/ 1730101 h 3585722"/>
              <a:gd name="connsiteX114" fmla="*/ 192116 w 4116885"/>
              <a:gd name="connsiteY114" fmla="*/ 1679466 h 3585722"/>
              <a:gd name="connsiteX115" fmla="*/ 192116 w 4116885"/>
              <a:gd name="connsiteY115" fmla="*/ 1630319 h 3585722"/>
              <a:gd name="connsiteX116" fmla="*/ 186158 w 4116885"/>
              <a:gd name="connsiteY116" fmla="*/ 1584152 h 3585722"/>
              <a:gd name="connsiteX117" fmla="*/ 174244 w 4116885"/>
              <a:gd name="connsiteY117" fmla="*/ 1537986 h 3585722"/>
              <a:gd name="connsiteX118" fmla="*/ 156372 w 4116885"/>
              <a:gd name="connsiteY118" fmla="*/ 1494795 h 3585722"/>
              <a:gd name="connsiteX119" fmla="*/ 134033 w 4116885"/>
              <a:gd name="connsiteY119" fmla="*/ 1450119 h 3585722"/>
              <a:gd name="connsiteX120" fmla="*/ 108716 w 4116885"/>
              <a:gd name="connsiteY120" fmla="*/ 1405442 h 3585722"/>
              <a:gd name="connsiteX121" fmla="*/ 81910 w 4116885"/>
              <a:gd name="connsiteY121" fmla="*/ 1360762 h 3585722"/>
              <a:gd name="connsiteX122" fmla="*/ 56594 w 4116885"/>
              <a:gd name="connsiteY122" fmla="*/ 1317574 h 3585722"/>
              <a:gd name="connsiteX123" fmla="*/ 34253 w 4116885"/>
              <a:gd name="connsiteY123" fmla="*/ 1271407 h 3585722"/>
              <a:gd name="connsiteX124" fmla="*/ 16383 w 4116885"/>
              <a:gd name="connsiteY124" fmla="*/ 1226729 h 3585722"/>
              <a:gd name="connsiteX125" fmla="*/ 4469 w 4116885"/>
              <a:gd name="connsiteY125" fmla="*/ 1180561 h 3585722"/>
              <a:gd name="connsiteX126" fmla="*/ 0 w 4116885"/>
              <a:gd name="connsiteY126" fmla="*/ 1132905 h 3585722"/>
              <a:gd name="connsiteX127" fmla="*/ 4469 w 4116885"/>
              <a:gd name="connsiteY127" fmla="*/ 1085249 h 3585722"/>
              <a:gd name="connsiteX128" fmla="*/ 16383 w 4116885"/>
              <a:gd name="connsiteY128" fmla="*/ 1039083 h 3585722"/>
              <a:gd name="connsiteX129" fmla="*/ 34253 w 4116885"/>
              <a:gd name="connsiteY129" fmla="*/ 994403 h 3585722"/>
              <a:gd name="connsiteX130" fmla="*/ 56594 w 4116885"/>
              <a:gd name="connsiteY130" fmla="*/ 948238 h 3585722"/>
              <a:gd name="connsiteX131" fmla="*/ 81910 w 4116885"/>
              <a:gd name="connsiteY131" fmla="*/ 905048 h 3585722"/>
              <a:gd name="connsiteX132" fmla="*/ 108716 w 4116885"/>
              <a:gd name="connsiteY132" fmla="*/ 860370 h 3585722"/>
              <a:gd name="connsiteX133" fmla="*/ 134033 w 4116885"/>
              <a:gd name="connsiteY133" fmla="*/ 815693 h 3585722"/>
              <a:gd name="connsiteX134" fmla="*/ 156372 w 4116885"/>
              <a:gd name="connsiteY134" fmla="*/ 771015 h 3585722"/>
              <a:gd name="connsiteX135" fmla="*/ 174244 w 4116885"/>
              <a:gd name="connsiteY135" fmla="*/ 727825 h 3585722"/>
              <a:gd name="connsiteX136" fmla="*/ 186158 w 4116885"/>
              <a:gd name="connsiteY136" fmla="*/ 681658 h 3585722"/>
              <a:gd name="connsiteX137" fmla="*/ 192116 w 4116885"/>
              <a:gd name="connsiteY137" fmla="*/ 635491 h 3585722"/>
              <a:gd name="connsiteX138" fmla="*/ 192116 w 4116885"/>
              <a:gd name="connsiteY138" fmla="*/ 586346 h 3585722"/>
              <a:gd name="connsiteX139" fmla="*/ 189136 w 4116885"/>
              <a:gd name="connsiteY139" fmla="*/ 535711 h 3585722"/>
              <a:gd name="connsiteX140" fmla="*/ 183178 w 4116885"/>
              <a:gd name="connsiteY140" fmla="*/ 485075 h 3585722"/>
              <a:gd name="connsiteX141" fmla="*/ 175733 w 4116885"/>
              <a:gd name="connsiteY141" fmla="*/ 434440 h 3585722"/>
              <a:gd name="connsiteX142" fmla="*/ 169775 w 4116885"/>
              <a:gd name="connsiteY142" fmla="*/ 383806 h 3585722"/>
              <a:gd name="connsiteX143" fmla="*/ 165306 w 4116885"/>
              <a:gd name="connsiteY143" fmla="*/ 333172 h 3585722"/>
              <a:gd name="connsiteX144" fmla="*/ 166797 w 4116885"/>
              <a:gd name="connsiteY144" fmla="*/ 285515 h 3585722"/>
              <a:gd name="connsiteX145" fmla="*/ 172755 w 4116885"/>
              <a:gd name="connsiteY145" fmla="*/ 239348 h 3585722"/>
              <a:gd name="connsiteX146" fmla="*/ 186158 w 4116885"/>
              <a:gd name="connsiteY146" fmla="*/ 194669 h 3585722"/>
              <a:gd name="connsiteX147" fmla="*/ 205519 w 4116885"/>
              <a:gd name="connsiteY147" fmla="*/ 157438 h 3585722"/>
              <a:gd name="connsiteX148" fmla="*/ 230835 w 4116885"/>
              <a:gd name="connsiteY148" fmla="*/ 121696 h 3585722"/>
              <a:gd name="connsiteX149" fmla="*/ 260619 w 4116885"/>
              <a:gd name="connsiteY149" fmla="*/ 90421 h 3585722"/>
              <a:gd name="connsiteX150" fmla="*/ 294872 w 4116885"/>
              <a:gd name="connsiteY150" fmla="*/ 59147 h 3585722"/>
              <a:gd name="connsiteX151" fmla="*/ 330615 w 4116885"/>
              <a:gd name="connsiteY151" fmla="*/ 30850 h 3585722"/>
              <a:gd name="connsiteX152" fmla="*/ 367844 w 4116885"/>
              <a:gd name="connsiteY152" fmla="*/ 2553 h 358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116885" h="3585722">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9700" name="Picture 2" descr="C:\Users\Owner\AppData\Local\Microsoft\Windows\INetCache\IE\Z5TGJ9DX\diversity_rainbow_people[1].jpg"/>
          <p:cNvPicPr>
            <a:picLocks noChangeAspect="1" noChangeArrowheads="1"/>
          </p:cNvPicPr>
          <p:nvPr/>
        </p:nvPicPr>
        <p:blipFill>
          <a:blip r:embed="rId4" cstate="print"/>
          <a:stretch>
            <a:fillRect/>
          </a:stretch>
        </p:blipFill>
        <p:spPr bwMode="auto">
          <a:xfrm>
            <a:off x="8938777" y="532753"/>
            <a:ext cx="2897623" cy="1767550"/>
          </a:xfrm>
          <a:prstGeom prst="rect">
            <a:avLst/>
          </a:prstGeom>
          <a:noFill/>
        </p:spPr>
      </p:pic>
      <p:sp>
        <p:nvSpPr>
          <p:cNvPr id="80" name="Freeform: Shape 79">
            <a:extLst>
              <a:ext uri="{FF2B5EF4-FFF2-40B4-BE49-F238E27FC236}">
                <a16:creationId xmlns:a16="http://schemas.microsoft.com/office/drawing/2014/main" id="{5D3DD866-9865-42E4-989A-17A2755F2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8598" y="3909952"/>
            <a:ext cx="3313402" cy="2948047"/>
          </a:xfrm>
          <a:custGeom>
            <a:avLst/>
            <a:gdLst>
              <a:gd name="connsiteX0" fmla="*/ 1934947 w 3313402"/>
              <a:gd name="connsiteY0" fmla="*/ 0 h 2948047"/>
              <a:gd name="connsiteX1" fmla="*/ 1972495 w 3313402"/>
              <a:gd name="connsiteY1" fmla="*/ 3519 h 2948047"/>
              <a:gd name="connsiteX2" fmla="*/ 2008871 w 3313402"/>
              <a:gd name="connsiteY2" fmla="*/ 12907 h 2948047"/>
              <a:gd name="connsiteX3" fmla="*/ 2044074 w 3313402"/>
              <a:gd name="connsiteY3" fmla="*/ 26988 h 2948047"/>
              <a:gd name="connsiteX4" fmla="*/ 2080448 w 3313402"/>
              <a:gd name="connsiteY4" fmla="*/ 44589 h 2948047"/>
              <a:gd name="connsiteX5" fmla="*/ 2114478 w 3313402"/>
              <a:gd name="connsiteY5" fmla="*/ 64537 h 2948047"/>
              <a:gd name="connsiteX6" fmla="*/ 2149681 w 3313402"/>
              <a:gd name="connsiteY6" fmla="*/ 85659 h 2948047"/>
              <a:gd name="connsiteX7" fmla="*/ 2184882 w 3313402"/>
              <a:gd name="connsiteY7" fmla="*/ 104433 h 2948047"/>
              <a:gd name="connsiteX8" fmla="*/ 2220084 w 3313402"/>
              <a:gd name="connsiteY8" fmla="*/ 123208 h 2948047"/>
              <a:gd name="connsiteX9" fmla="*/ 2254113 w 3313402"/>
              <a:gd name="connsiteY9" fmla="*/ 137288 h 2948047"/>
              <a:gd name="connsiteX10" fmla="*/ 2291662 w 3313402"/>
              <a:gd name="connsiteY10" fmla="*/ 146675 h 2948047"/>
              <a:gd name="connsiteX11" fmla="*/ 2328037 w 3313402"/>
              <a:gd name="connsiteY11" fmla="*/ 151369 h 2948047"/>
              <a:gd name="connsiteX12" fmla="*/ 2366759 w 3313402"/>
              <a:gd name="connsiteY12" fmla="*/ 151369 h 2948047"/>
              <a:gd name="connsiteX13" fmla="*/ 2406656 w 3313402"/>
              <a:gd name="connsiteY13" fmla="*/ 149023 h 2948047"/>
              <a:gd name="connsiteX14" fmla="*/ 2446551 w 3313402"/>
              <a:gd name="connsiteY14" fmla="*/ 144329 h 2948047"/>
              <a:gd name="connsiteX15" fmla="*/ 2486448 w 3313402"/>
              <a:gd name="connsiteY15" fmla="*/ 138462 h 2948047"/>
              <a:gd name="connsiteX16" fmla="*/ 2526343 w 3313402"/>
              <a:gd name="connsiteY16" fmla="*/ 133769 h 2948047"/>
              <a:gd name="connsiteX17" fmla="*/ 2566239 w 3313402"/>
              <a:gd name="connsiteY17" fmla="*/ 130247 h 2948047"/>
              <a:gd name="connsiteX18" fmla="*/ 2603787 w 3313402"/>
              <a:gd name="connsiteY18" fmla="*/ 131421 h 2948047"/>
              <a:gd name="connsiteX19" fmla="*/ 2640163 w 3313402"/>
              <a:gd name="connsiteY19" fmla="*/ 136115 h 2948047"/>
              <a:gd name="connsiteX20" fmla="*/ 2675366 w 3313402"/>
              <a:gd name="connsiteY20" fmla="*/ 146675 h 2948047"/>
              <a:gd name="connsiteX21" fmla="*/ 2704702 w 3313402"/>
              <a:gd name="connsiteY21" fmla="*/ 161930 h 2948047"/>
              <a:gd name="connsiteX22" fmla="*/ 2732862 w 3313402"/>
              <a:gd name="connsiteY22" fmla="*/ 181878 h 2948047"/>
              <a:gd name="connsiteX23" fmla="*/ 2757504 w 3313402"/>
              <a:gd name="connsiteY23" fmla="*/ 205346 h 2948047"/>
              <a:gd name="connsiteX24" fmla="*/ 2782146 w 3313402"/>
              <a:gd name="connsiteY24" fmla="*/ 232334 h 2948047"/>
              <a:gd name="connsiteX25" fmla="*/ 2804440 w 3313402"/>
              <a:gd name="connsiteY25" fmla="*/ 260495 h 2948047"/>
              <a:gd name="connsiteX26" fmla="*/ 2826735 w 3313402"/>
              <a:gd name="connsiteY26" fmla="*/ 289831 h 2948047"/>
              <a:gd name="connsiteX27" fmla="*/ 2849030 w 3313402"/>
              <a:gd name="connsiteY27" fmla="*/ 319166 h 2948047"/>
              <a:gd name="connsiteX28" fmla="*/ 2871324 w 3313402"/>
              <a:gd name="connsiteY28" fmla="*/ 347327 h 2948047"/>
              <a:gd name="connsiteX29" fmla="*/ 2894793 w 3313402"/>
              <a:gd name="connsiteY29" fmla="*/ 374315 h 2948047"/>
              <a:gd name="connsiteX30" fmla="*/ 2921781 w 3313402"/>
              <a:gd name="connsiteY30" fmla="*/ 397785 h 2948047"/>
              <a:gd name="connsiteX31" fmla="*/ 2947597 w 3313402"/>
              <a:gd name="connsiteY31" fmla="*/ 418906 h 2948047"/>
              <a:gd name="connsiteX32" fmla="*/ 2976931 w 3313402"/>
              <a:gd name="connsiteY32" fmla="*/ 435332 h 2948047"/>
              <a:gd name="connsiteX33" fmla="*/ 3008614 w 3313402"/>
              <a:gd name="connsiteY33" fmla="*/ 449413 h 2948047"/>
              <a:gd name="connsiteX34" fmla="*/ 3042641 w 3313402"/>
              <a:gd name="connsiteY34" fmla="*/ 461147 h 2948047"/>
              <a:gd name="connsiteX35" fmla="*/ 3077843 w 3313402"/>
              <a:gd name="connsiteY35" fmla="*/ 471708 h 2948047"/>
              <a:gd name="connsiteX36" fmla="*/ 3113046 w 3313402"/>
              <a:gd name="connsiteY36" fmla="*/ 481096 h 2948047"/>
              <a:gd name="connsiteX37" fmla="*/ 3149422 w 3313402"/>
              <a:gd name="connsiteY37" fmla="*/ 490483 h 2948047"/>
              <a:gd name="connsiteX38" fmla="*/ 3183450 w 3313402"/>
              <a:gd name="connsiteY38" fmla="*/ 501044 h 2948047"/>
              <a:gd name="connsiteX39" fmla="*/ 3217478 w 3313402"/>
              <a:gd name="connsiteY39" fmla="*/ 512777 h 2948047"/>
              <a:gd name="connsiteX40" fmla="*/ 3249161 w 3313402"/>
              <a:gd name="connsiteY40" fmla="*/ 526859 h 2948047"/>
              <a:gd name="connsiteX41" fmla="*/ 3277323 w 3313402"/>
              <a:gd name="connsiteY41" fmla="*/ 544460 h 2948047"/>
              <a:gd name="connsiteX42" fmla="*/ 3303139 w 3313402"/>
              <a:gd name="connsiteY42" fmla="*/ 565581 h 2948047"/>
              <a:gd name="connsiteX43" fmla="*/ 3313402 w 3313402"/>
              <a:gd name="connsiteY43" fmla="*/ 578126 h 2948047"/>
              <a:gd name="connsiteX44" fmla="*/ 3313402 w 3313402"/>
              <a:gd name="connsiteY44" fmla="*/ 2948047 h 2948047"/>
              <a:gd name="connsiteX45" fmla="*/ 422306 w 3313402"/>
              <a:gd name="connsiteY45" fmla="*/ 2948047 h 2948047"/>
              <a:gd name="connsiteX46" fmla="*/ 420079 w 3313402"/>
              <a:gd name="connsiteY46" fmla="*/ 2944070 h 2948047"/>
              <a:gd name="connsiteX47" fmla="*/ 398960 w 3313402"/>
              <a:gd name="connsiteY47" fmla="*/ 2918255 h 2948047"/>
              <a:gd name="connsiteX48" fmla="*/ 375490 w 3313402"/>
              <a:gd name="connsiteY48" fmla="*/ 2891267 h 2948047"/>
              <a:gd name="connsiteX49" fmla="*/ 348502 w 3313402"/>
              <a:gd name="connsiteY49" fmla="*/ 2867799 h 2948047"/>
              <a:gd name="connsiteX50" fmla="*/ 319166 w 3313402"/>
              <a:gd name="connsiteY50" fmla="*/ 2845505 h 2948047"/>
              <a:gd name="connsiteX51" fmla="*/ 289832 w 3313402"/>
              <a:gd name="connsiteY51" fmla="*/ 2823210 h 2948047"/>
              <a:gd name="connsiteX52" fmla="*/ 260497 w 3313402"/>
              <a:gd name="connsiteY52" fmla="*/ 2800916 h 2948047"/>
              <a:gd name="connsiteX53" fmla="*/ 232334 w 3313402"/>
              <a:gd name="connsiteY53" fmla="*/ 2778620 h 2948047"/>
              <a:gd name="connsiteX54" fmla="*/ 205346 w 3313402"/>
              <a:gd name="connsiteY54" fmla="*/ 2753979 h 2948047"/>
              <a:gd name="connsiteX55" fmla="*/ 181878 w 3313402"/>
              <a:gd name="connsiteY55" fmla="*/ 2729338 h 2948047"/>
              <a:gd name="connsiteX56" fmla="*/ 161931 w 3313402"/>
              <a:gd name="connsiteY56" fmla="*/ 2701176 h 2948047"/>
              <a:gd name="connsiteX57" fmla="*/ 146677 w 3313402"/>
              <a:gd name="connsiteY57" fmla="*/ 2671841 h 2948047"/>
              <a:gd name="connsiteX58" fmla="*/ 136116 w 3313402"/>
              <a:gd name="connsiteY58" fmla="*/ 2636640 h 2948047"/>
              <a:gd name="connsiteX59" fmla="*/ 131422 w 3313402"/>
              <a:gd name="connsiteY59" fmla="*/ 2600264 h 2948047"/>
              <a:gd name="connsiteX60" fmla="*/ 130248 w 3313402"/>
              <a:gd name="connsiteY60" fmla="*/ 2562713 h 2948047"/>
              <a:gd name="connsiteX61" fmla="*/ 133769 w 3313402"/>
              <a:gd name="connsiteY61" fmla="*/ 2522818 h 2948047"/>
              <a:gd name="connsiteX62" fmla="*/ 138462 w 3313402"/>
              <a:gd name="connsiteY62" fmla="*/ 2482923 h 2948047"/>
              <a:gd name="connsiteX63" fmla="*/ 144329 w 3313402"/>
              <a:gd name="connsiteY63" fmla="*/ 2443026 h 2948047"/>
              <a:gd name="connsiteX64" fmla="*/ 149023 w 3313402"/>
              <a:gd name="connsiteY64" fmla="*/ 2403131 h 2948047"/>
              <a:gd name="connsiteX65" fmla="*/ 151371 w 3313402"/>
              <a:gd name="connsiteY65" fmla="*/ 2363236 h 2948047"/>
              <a:gd name="connsiteX66" fmla="*/ 151371 w 3313402"/>
              <a:gd name="connsiteY66" fmla="*/ 2324513 h 2948047"/>
              <a:gd name="connsiteX67" fmla="*/ 146677 w 3313402"/>
              <a:gd name="connsiteY67" fmla="*/ 2288138 h 2948047"/>
              <a:gd name="connsiteX68" fmla="*/ 137289 w 3313402"/>
              <a:gd name="connsiteY68" fmla="*/ 2251763 h 2948047"/>
              <a:gd name="connsiteX69" fmla="*/ 123208 w 3313402"/>
              <a:gd name="connsiteY69" fmla="*/ 2217733 h 2948047"/>
              <a:gd name="connsiteX70" fmla="*/ 105607 w 3313402"/>
              <a:gd name="connsiteY70" fmla="*/ 2182531 h 2948047"/>
              <a:gd name="connsiteX71" fmla="*/ 85659 w 3313402"/>
              <a:gd name="connsiteY71" fmla="*/ 2147330 h 2948047"/>
              <a:gd name="connsiteX72" fmla="*/ 64538 w 3313402"/>
              <a:gd name="connsiteY72" fmla="*/ 2112127 h 2948047"/>
              <a:gd name="connsiteX73" fmla="*/ 44590 w 3313402"/>
              <a:gd name="connsiteY73" fmla="*/ 2078098 h 2948047"/>
              <a:gd name="connsiteX74" fmla="*/ 26988 w 3313402"/>
              <a:gd name="connsiteY74" fmla="*/ 2041723 h 2948047"/>
              <a:gd name="connsiteX75" fmla="*/ 12908 w 3313402"/>
              <a:gd name="connsiteY75" fmla="*/ 2006521 h 2948047"/>
              <a:gd name="connsiteX76" fmla="*/ 3521 w 3313402"/>
              <a:gd name="connsiteY76" fmla="*/ 1970145 h 2948047"/>
              <a:gd name="connsiteX77" fmla="*/ 0 w 3313402"/>
              <a:gd name="connsiteY77" fmla="*/ 1932596 h 2948047"/>
              <a:gd name="connsiteX78" fmla="*/ 3521 w 3313402"/>
              <a:gd name="connsiteY78" fmla="*/ 1895048 h 2948047"/>
              <a:gd name="connsiteX79" fmla="*/ 12908 w 3313402"/>
              <a:gd name="connsiteY79" fmla="*/ 1858672 h 2948047"/>
              <a:gd name="connsiteX80" fmla="*/ 26988 w 3313402"/>
              <a:gd name="connsiteY80" fmla="*/ 1823470 h 2948047"/>
              <a:gd name="connsiteX81" fmla="*/ 44590 w 3313402"/>
              <a:gd name="connsiteY81" fmla="*/ 1787095 h 2948047"/>
              <a:gd name="connsiteX82" fmla="*/ 64538 w 3313402"/>
              <a:gd name="connsiteY82" fmla="*/ 1753065 h 2948047"/>
              <a:gd name="connsiteX83" fmla="*/ 85659 w 3313402"/>
              <a:gd name="connsiteY83" fmla="*/ 1717864 h 2948047"/>
              <a:gd name="connsiteX84" fmla="*/ 105607 w 3313402"/>
              <a:gd name="connsiteY84" fmla="*/ 1682661 h 2948047"/>
              <a:gd name="connsiteX85" fmla="*/ 123208 w 3313402"/>
              <a:gd name="connsiteY85" fmla="*/ 1647460 h 2948047"/>
              <a:gd name="connsiteX86" fmla="*/ 137289 w 3313402"/>
              <a:gd name="connsiteY86" fmla="*/ 1613430 h 2948047"/>
              <a:gd name="connsiteX87" fmla="*/ 146677 w 3313402"/>
              <a:gd name="connsiteY87" fmla="*/ 1577054 h 2948047"/>
              <a:gd name="connsiteX88" fmla="*/ 151371 w 3313402"/>
              <a:gd name="connsiteY88" fmla="*/ 1540680 h 2948047"/>
              <a:gd name="connsiteX89" fmla="*/ 151371 w 3313402"/>
              <a:gd name="connsiteY89" fmla="*/ 1501958 h 2948047"/>
              <a:gd name="connsiteX90" fmla="*/ 149023 w 3313402"/>
              <a:gd name="connsiteY90" fmla="*/ 1462061 h 2948047"/>
              <a:gd name="connsiteX91" fmla="*/ 144329 w 3313402"/>
              <a:gd name="connsiteY91" fmla="*/ 1422166 h 2948047"/>
              <a:gd name="connsiteX92" fmla="*/ 138462 w 3313402"/>
              <a:gd name="connsiteY92" fmla="*/ 1382269 h 2948047"/>
              <a:gd name="connsiteX93" fmla="*/ 133769 w 3313402"/>
              <a:gd name="connsiteY93" fmla="*/ 1342374 h 2948047"/>
              <a:gd name="connsiteX94" fmla="*/ 130248 w 3313402"/>
              <a:gd name="connsiteY94" fmla="*/ 1302479 h 2948047"/>
              <a:gd name="connsiteX95" fmla="*/ 131422 w 3313402"/>
              <a:gd name="connsiteY95" fmla="*/ 1264930 h 2948047"/>
              <a:gd name="connsiteX96" fmla="*/ 136116 w 3313402"/>
              <a:gd name="connsiteY96" fmla="*/ 1228554 h 2948047"/>
              <a:gd name="connsiteX97" fmla="*/ 146677 w 3313402"/>
              <a:gd name="connsiteY97" fmla="*/ 1193352 h 2948047"/>
              <a:gd name="connsiteX98" fmla="*/ 161931 w 3313402"/>
              <a:gd name="connsiteY98" fmla="*/ 1164017 h 2948047"/>
              <a:gd name="connsiteX99" fmla="*/ 181878 w 3313402"/>
              <a:gd name="connsiteY99" fmla="*/ 1135856 h 2948047"/>
              <a:gd name="connsiteX100" fmla="*/ 205346 w 3313402"/>
              <a:gd name="connsiteY100" fmla="*/ 1111214 h 2948047"/>
              <a:gd name="connsiteX101" fmla="*/ 232334 w 3313402"/>
              <a:gd name="connsiteY101" fmla="*/ 1086573 h 2948047"/>
              <a:gd name="connsiteX102" fmla="*/ 260497 w 3313402"/>
              <a:gd name="connsiteY102" fmla="*/ 1064277 h 2948047"/>
              <a:gd name="connsiteX103" fmla="*/ 289832 w 3313402"/>
              <a:gd name="connsiteY103" fmla="*/ 1041982 h 2948047"/>
              <a:gd name="connsiteX104" fmla="*/ 319166 w 3313402"/>
              <a:gd name="connsiteY104" fmla="*/ 1019688 h 2948047"/>
              <a:gd name="connsiteX105" fmla="*/ 348502 w 3313402"/>
              <a:gd name="connsiteY105" fmla="*/ 997393 h 2948047"/>
              <a:gd name="connsiteX106" fmla="*/ 375490 w 3313402"/>
              <a:gd name="connsiteY106" fmla="*/ 973926 h 2948047"/>
              <a:gd name="connsiteX107" fmla="*/ 398960 w 3313402"/>
              <a:gd name="connsiteY107" fmla="*/ 946938 h 2948047"/>
              <a:gd name="connsiteX108" fmla="*/ 420079 w 3313402"/>
              <a:gd name="connsiteY108" fmla="*/ 921122 h 2948047"/>
              <a:gd name="connsiteX109" fmla="*/ 436507 w 3313402"/>
              <a:gd name="connsiteY109" fmla="*/ 891788 h 2948047"/>
              <a:gd name="connsiteX110" fmla="*/ 450588 w 3313402"/>
              <a:gd name="connsiteY110" fmla="*/ 860106 h 2948047"/>
              <a:gd name="connsiteX111" fmla="*/ 462322 w 3313402"/>
              <a:gd name="connsiteY111" fmla="*/ 826076 h 2948047"/>
              <a:gd name="connsiteX112" fmla="*/ 472883 w 3313402"/>
              <a:gd name="connsiteY112" fmla="*/ 790874 h 2948047"/>
              <a:gd name="connsiteX113" fmla="*/ 482271 w 3313402"/>
              <a:gd name="connsiteY113" fmla="*/ 755672 h 2948047"/>
              <a:gd name="connsiteX114" fmla="*/ 491658 w 3313402"/>
              <a:gd name="connsiteY114" fmla="*/ 719297 h 2948047"/>
              <a:gd name="connsiteX115" fmla="*/ 502219 w 3313402"/>
              <a:gd name="connsiteY115" fmla="*/ 685268 h 2948047"/>
              <a:gd name="connsiteX116" fmla="*/ 513952 w 3313402"/>
              <a:gd name="connsiteY116" fmla="*/ 651238 h 2948047"/>
              <a:gd name="connsiteX117" fmla="*/ 528034 w 3313402"/>
              <a:gd name="connsiteY117" fmla="*/ 619558 h 2948047"/>
              <a:gd name="connsiteX118" fmla="*/ 545635 w 3313402"/>
              <a:gd name="connsiteY118" fmla="*/ 591396 h 2948047"/>
              <a:gd name="connsiteX119" fmla="*/ 566755 w 3313402"/>
              <a:gd name="connsiteY119" fmla="*/ 565581 h 2948047"/>
              <a:gd name="connsiteX120" fmla="*/ 592570 w 3313402"/>
              <a:gd name="connsiteY120" fmla="*/ 544460 h 2948047"/>
              <a:gd name="connsiteX121" fmla="*/ 620733 w 3313402"/>
              <a:gd name="connsiteY121" fmla="*/ 526859 h 2948047"/>
              <a:gd name="connsiteX122" fmla="*/ 652413 w 3313402"/>
              <a:gd name="connsiteY122" fmla="*/ 512777 h 2948047"/>
              <a:gd name="connsiteX123" fmla="*/ 686443 w 3313402"/>
              <a:gd name="connsiteY123" fmla="*/ 501044 h 2948047"/>
              <a:gd name="connsiteX124" fmla="*/ 720472 w 3313402"/>
              <a:gd name="connsiteY124" fmla="*/ 490483 h 2948047"/>
              <a:gd name="connsiteX125" fmla="*/ 756848 w 3313402"/>
              <a:gd name="connsiteY125" fmla="*/ 481096 h 2948047"/>
              <a:gd name="connsiteX126" fmla="*/ 792049 w 3313402"/>
              <a:gd name="connsiteY126" fmla="*/ 471708 h 2948047"/>
              <a:gd name="connsiteX127" fmla="*/ 827252 w 3313402"/>
              <a:gd name="connsiteY127" fmla="*/ 461147 h 2948047"/>
              <a:gd name="connsiteX128" fmla="*/ 861280 w 3313402"/>
              <a:gd name="connsiteY128" fmla="*/ 449413 h 2948047"/>
              <a:gd name="connsiteX129" fmla="*/ 892962 w 3313402"/>
              <a:gd name="connsiteY129" fmla="*/ 435332 h 2948047"/>
              <a:gd name="connsiteX130" fmla="*/ 922297 w 3313402"/>
              <a:gd name="connsiteY130" fmla="*/ 418906 h 2948047"/>
              <a:gd name="connsiteX131" fmla="*/ 948112 w 3313402"/>
              <a:gd name="connsiteY131" fmla="*/ 397785 h 2948047"/>
              <a:gd name="connsiteX132" fmla="*/ 975101 w 3313402"/>
              <a:gd name="connsiteY132" fmla="*/ 374315 h 2948047"/>
              <a:gd name="connsiteX133" fmla="*/ 998569 w 3313402"/>
              <a:gd name="connsiteY133" fmla="*/ 347327 h 2948047"/>
              <a:gd name="connsiteX134" fmla="*/ 1020864 w 3313402"/>
              <a:gd name="connsiteY134" fmla="*/ 319166 h 2948047"/>
              <a:gd name="connsiteX135" fmla="*/ 1043158 w 3313402"/>
              <a:gd name="connsiteY135" fmla="*/ 289831 h 2948047"/>
              <a:gd name="connsiteX136" fmla="*/ 1065453 w 3313402"/>
              <a:gd name="connsiteY136" fmla="*/ 260495 h 2948047"/>
              <a:gd name="connsiteX137" fmla="*/ 1087747 w 3313402"/>
              <a:gd name="connsiteY137" fmla="*/ 232334 h 2948047"/>
              <a:gd name="connsiteX138" fmla="*/ 1112390 w 3313402"/>
              <a:gd name="connsiteY138" fmla="*/ 205346 h 2948047"/>
              <a:gd name="connsiteX139" fmla="*/ 1137030 w 3313402"/>
              <a:gd name="connsiteY139" fmla="*/ 181878 h 2948047"/>
              <a:gd name="connsiteX140" fmla="*/ 1165193 w 3313402"/>
              <a:gd name="connsiteY140" fmla="*/ 161930 h 2948047"/>
              <a:gd name="connsiteX141" fmla="*/ 1194528 w 3313402"/>
              <a:gd name="connsiteY141" fmla="*/ 146675 h 2948047"/>
              <a:gd name="connsiteX142" fmla="*/ 1229731 w 3313402"/>
              <a:gd name="connsiteY142" fmla="*/ 136115 h 2948047"/>
              <a:gd name="connsiteX143" fmla="*/ 1266106 w 3313402"/>
              <a:gd name="connsiteY143" fmla="*/ 131421 h 2948047"/>
              <a:gd name="connsiteX144" fmla="*/ 1303654 w 3313402"/>
              <a:gd name="connsiteY144" fmla="*/ 130247 h 2948047"/>
              <a:gd name="connsiteX145" fmla="*/ 1343549 w 3313402"/>
              <a:gd name="connsiteY145" fmla="*/ 133769 h 2948047"/>
              <a:gd name="connsiteX146" fmla="*/ 1383446 w 3313402"/>
              <a:gd name="connsiteY146" fmla="*/ 138462 h 2948047"/>
              <a:gd name="connsiteX147" fmla="*/ 1423342 w 3313402"/>
              <a:gd name="connsiteY147" fmla="*/ 144329 h 2948047"/>
              <a:gd name="connsiteX148" fmla="*/ 1463237 w 3313402"/>
              <a:gd name="connsiteY148" fmla="*/ 149023 h 2948047"/>
              <a:gd name="connsiteX149" fmla="*/ 1503133 w 3313402"/>
              <a:gd name="connsiteY149" fmla="*/ 151369 h 2948047"/>
              <a:gd name="connsiteX150" fmla="*/ 1541856 w 3313402"/>
              <a:gd name="connsiteY150" fmla="*/ 151369 h 2948047"/>
              <a:gd name="connsiteX151" fmla="*/ 1578232 w 3313402"/>
              <a:gd name="connsiteY151" fmla="*/ 146675 h 2948047"/>
              <a:gd name="connsiteX152" fmla="*/ 1614608 w 3313402"/>
              <a:gd name="connsiteY152" fmla="*/ 137288 h 2948047"/>
              <a:gd name="connsiteX153" fmla="*/ 1649810 w 3313402"/>
              <a:gd name="connsiteY153" fmla="*/ 123208 h 2948047"/>
              <a:gd name="connsiteX154" fmla="*/ 1685011 w 3313402"/>
              <a:gd name="connsiteY154" fmla="*/ 104433 h 2948047"/>
              <a:gd name="connsiteX155" fmla="*/ 1720214 w 3313402"/>
              <a:gd name="connsiteY155" fmla="*/ 85659 h 2948047"/>
              <a:gd name="connsiteX156" fmla="*/ 1755415 w 3313402"/>
              <a:gd name="connsiteY156" fmla="*/ 64537 h 2948047"/>
              <a:gd name="connsiteX157" fmla="*/ 1789445 w 3313402"/>
              <a:gd name="connsiteY157" fmla="*/ 44589 h 2948047"/>
              <a:gd name="connsiteX158" fmla="*/ 1825821 w 3313402"/>
              <a:gd name="connsiteY158" fmla="*/ 26988 h 2948047"/>
              <a:gd name="connsiteX159" fmla="*/ 1861022 w 3313402"/>
              <a:gd name="connsiteY159" fmla="*/ 12907 h 2948047"/>
              <a:gd name="connsiteX160" fmla="*/ 1897398 w 3313402"/>
              <a:gd name="connsiteY160" fmla="*/ 3519 h 29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313402" h="2948047">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82" name="Freeform: Shape 81">
            <a:extLst>
              <a:ext uri="{FF2B5EF4-FFF2-40B4-BE49-F238E27FC236}">
                <a16:creationId xmlns:a16="http://schemas.microsoft.com/office/drawing/2014/main" id="{9E2E6A6E-803E-4838-AD5C-113793CC2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7890" y="4009102"/>
            <a:ext cx="3214111" cy="2848897"/>
          </a:xfrm>
          <a:custGeom>
            <a:avLst/>
            <a:gdLst>
              <a:gd name="connsiteX0" fmla="*/ 1835656 w 3214111"/>
              <a:gd name="connsiteY0" fmla="*/ 0 h 2848897"/>
              <a:gd name="connsiteX1" fmla="*/ 1871276 w 3214111"/>
              <a:gd name="connsiteY1" fmla="*/ 3339 h 2848897"/>
              <a:gd name="connsiteX2" fmla="*/ 1905787 w 3214111"/>
              <a:gd name="connsiteY2" fmla="*/ 12245 h 2848897"/>
              <a:gd name="connsiteX3" fmla="*/ 1939183 w 3214111"/>
              <a:gd name="connsiteY3" fmla="*/ 25604 h 2848897"/>
              <a:gd name="connsiteX4" fmla="*/ 1973690 w 3214111"/>
              <a:gd name="connsiteY4" fmla="*/ 42302 h 2848897"/>
              <a:gd name="connsiteX5" fmla="*/ 2005974 w 3214111"/>
              <a:gd name="connsiteY5" fmla="*/ 61227 h 2848897"/>
              <a:gd name="connsiteX6" fmla="*/ 2039370 w 3214111"/>
              <a:gd name="connsiteY6" fmla="*/ 81264 h 2848897"/>
              <a:gd name="connsiteX7" fmla="*/ 2072765 w 3214111"/>
              <a:gd name="connsiteY7" fmla="*/ 99075 h 2848897"/>
              <a:gd name="connsiteX8" fmla="*/ 2106161 w 3214111"/>
              <a:gd name="connsiteY8" fmla="*/ 116887 h 2848897"/>
              <a:gd name="connsiteX9" fmla="*/ 2138444 w 3214111"/>
              <a:gd name="connsiteY9" fmla="*/ 130245 h 2848897"/>
              <a:gd name="connsiteX10" fmla="*/ 2174066 w 3214111"/>
              <a:gd name="connsiteY10" fmla="*/ 139150 h 2848897"/>
              <a:gd name="connsiteX11" fmla="*/ 2208575 w 3214111"/>
              <a:gd name="connsiteY11" fmla="*/ 143604 h 2848897"/>
              <a:gd name="connsiteX12" fmla="*/ 2245310 w 3214111"/>
              <a:gd name="connsiteY12" fmla="*/ 143604 h 2848897"/>
              <a:gd name="connsiteX13" fmla="*/ 2283159 w 3214111"/>
              <a:gd name="connsiteY13" fmla="*/ 141378 h 2848897"/>
              <a:gd name="connsiteX14" fmla="*/ 2321007 w 3214111"/>
              <a:gd name="connsiteY14" fmla="*/ 136924 h 2848897"/>
              <a:gd name="connsiteX15" fmla="*/ 2358857 w 3214111"/>
              <a:gd name="connsiteY15" fmla="*/ 131359 h 2848897"/>
              <a:gd name="connsiteX16" fmla="*/ 2396705 w 3214111"/>
              <a:gd name="connsiteY16" fmla="*/ 126906 h 2848897"/>
              <a:gd name="connsiteX17" fmla="*/ 2434554 w 3214111"/>
              <a:gd name="connsiteY17" fmla="*/ 123565 h 2848897"/>
              <a:gd name="connsiteX18" fmla="*/ 2470175 w 3214111"/>
              <a:gd name="connsiteY18" fmla="*/ 124678 h 2848897"/>
              <a:gd name="connsiteX19" fmla="*/ 2504683 w 3214111"/>
              <a:gd name="connsiteY19" fmla="*/ 129132 h 2848897"/>
              <a:gd name="connsiteX20" fmla="*/ 2538079 w 3214111"/>
              <a:gd name="connsiteY20" fmla="*/ 139150 h 2848897"/>
              <a:gd name="connsiteX21" fmla="*/ 2565910 w 3214111"/>
              <a:gd name="connsiteY21" fmla="*/ 153622 h 2848897"/>
              <a:gd name="connsiteX22" fmla="*/ 2592625 w 3214111"/>
              <a:gd name="connsiteY22" fmla="*/ 172547 h 2848897"/>
              <a:gd name="connsiteX23" fmla="*/ 2616003 w 3214111"/>
              <a:gd name="connsiteY23" fmla="*/ 194811 h 2848897"/>
              <a:gd name="connsiteX24" fmla="*/ 2639380 w 3214111"/>
              <a:gd name="connsiteY24" fmla="*/ 220414 h 2848897"/>
              <a:gd name="connsiteX25" fmla="*/ 2660531 w 3214111"/>
              <a:gd name="connsiteY25" fmla="*/ 247131 h 2848897"/>
              <a:gd name="connsiteX26" fmla="*/ 2681682 w 3214111"/>
              <a:gd name="connsiteY26" fmla="*/ 274961 h 2848897"/>
              <a:gd name="connsiteX27" fmla="*/ 2702832 w 3214111"/>
              <a:gd name="connsiteY27" fmla="*/ 302791 h 2848897"/>
              <a:gd name="connsiteX28" fmla="*/ 2723982 w 3214111"/>
              <a:gd name="connsiteY28" fmla="*/ 329509 h 2848897"/>
              <a:gd name="connsiteX29" fmla="*/ 2746247 w 3214111"/>
              <a:gd name="connsiteY29" fmla="*/ 355112 h 2848897"/>
              <a:gd name="connsiteX30" fmla="*/ 2771851 w 3214111"/>
              <a:gd name="connsiteY30" fmla="*/ 377377 h 2848897"/>
              <a:gd name="connsiteX31" fmla="*/ 2796341 w 3214111"/>
              <a:gd name="connsiteY31" fmla="*/ 397415 h 2848897"/>
              <a:gd name="connsiteX32" fmla="*/ 2824171 w 3214111"/>
              <a:gd name="connsiteY32" fmla="*/ 412999 h 2848897"/>
              <a:gd name="connsiteX33" fmla="*/ 2854227 w 3214111"/>
              <a:gd name="connsiteY33" fmla="*/ 426357 h 2848897"/>
              <a:gd name="connsiteX34" fmla="*/ 2886509 w 3214111"/>
              <a:gd name="connsiteY34" fmla="*/ 437489 h 2848897"/>
              <a:gd name="connsiteX35" fmla="*/ 2919904 w 3214111"/>
              <a:gd name="connsiteY35" fmla="*/ 447507 h 2848897"/>
              <a:gd name="connsiteX36" fmla="*/ 2953300 w 3214111"/>
              <a:gd name="connsiteY36" fmla="*/ 456413 h 2848897"/>
              <a:gd name="connsiteX37" fmla="*/ 2987809 w 3214111"/>
              <a:gd name="connsiteY37" fmla="*/ 465320 h 2848897"/>
              <a:gd name="connsiteX38" fmla="*/ 3020092 w 3214111"/>
              <a:gd name="connsiteY38" fmla="*/ 475338 h 2848897"/>
              <a:gd name="connsiteX39" fmla="*/ 3052373 w 3214111"/>
              <a:gd name="connsiteY39" fmla="*/ 486470 h 2848897"/>
              <a:gd name="connsiteX40" fmla="*/ 3082430 w 3214111"/>
              <a:gd name="connsiteY40" fmla="*/ 499829 h 2848897"/>
              <a:gd name="connsiteX41" fmla="*/ 3109148 w 3214111"/>
              <a:gd name="connsiteY41" fmla="*/ 516527 h 2848897"/>
              <a:gd name="connsiteX42" fmla="*/ 3133639 w 3214111"/>
              <a:gd name="connsiteY42" fmla="*/ 536565 h 2848897"/>
              <a:gd name="connsiteX43" fmla="*/ 3153674 w 3214111"/>
              <a:gd name="connsiteY43" fmla="*/ 561055 h 2848897"/>
              <a:gd name="connsiteX44" fmla="*/ 3170373 w 3214111"/>
              <a:gd name="connsiteY44" fmla="*/ 587772 h 2848897"/>
              <a:gd name="connsiteX45" fmla="*/ 3183731 w 3214111"/>
              <a:gd name="connsiteY45" fmla="*/ 617827 h 2848897"/>
              <a:gd name="connsiteX46" fmla="*/ 3194863 w 3214111"/>
              <a:gd name="connsiteY46" fmla="*/ 650112 h 2848897"/>
              <a:gd name="connsiteX47" fmla="*/ 3204881 w 3214111"/>
              <a:gd name="connsiteY47" fmla="*/ 682393 h 2848897"/>
              <a:gd name="connsiteX48" fmla="*/ 3213788 w 3214111"/>
              <a:gd name="connsiteY48" fmla="*/ 716904 h 2848897"/>
              <a:gd name="connsiteX49" fmla="*/ 3214111 w 3214111"/>
              <a:gd name="connsiteY49" fmla="*/ 718115 h 2848897"/>
              <a:gd name="connsiteX50" fmla="*/ 3214111 w 3214111"/>
              <a:gd name="connsiteY50" fmla="*/ 2848897 h 2848897"/>
              <a:gd name="connsiteX51" fmla="*/ 426570 w 3214111"/>
              <a:gd name="connsiteY51" fmla="*/ 2848897 h 2848897"/>
              <a:gd name="connsiteX52" fmla="*/ 414108 w 3214111"/>
              <a:gd name="connsiteY52" fmla="*/ 2820857 h 2848897"/>
              <a:gd name="connsiteX53" fmla="*/ 398524 w 3214111"/>
              <a:gd name="connsiteY53" fmla="*/ 2793028 h 2848897"/>
              <a:gd name="connsiteX54" fmla="*/ 378487 w 3214111"/>
              <a:gd name="connsiteY54" fmla="*/ 2768537 h 2848897"/>
              <a:gd name="connsiteX55" fmla="*/ 356222 w 3214111"/>
              <a:gd name="connsiteY55" fmla="*/ 2742933 h 2848897"/>
              <a:gd name="connsiteX56" fmla="*/ 330619 w 3214111"/>
              <a:gd name="connsiteY56" fmla="*/ 2720669 h 2848897"/>
              <a:gd name="connsiteX57" fmla="*/ 302788 w 3214111"/>
              <a:gd name="connsiteY57" fmla="*/ 2699519 h 2848897"/>
              <a:gd name="connsiteX58" fmla="*/ 274959 w 3214111"/>
              <a:gd name="connsiteY58" fmla="*/ 2678368 h 2848897"/>
              <a:gd name="connsiteX59" fmla="*/ 247130 w 3214111"/>
              <a:gd name="connsiteY59" fmla="*/ 2657218 h 2848897"/>
              <a:gd name="connsiteX60" fmla="*/ 220413 w 3214111"/>
              <a:gd name="connsiteY60" fmla="*/ 2636065 h 2848897"/>
              <a:gd name="connsiteX61" fmla="*/ 194809 w 3214111"/>
              <a:gd name="connsiteY61" fmla="*/ 2612689 h 2848897"/>
              <a:gd name="connsiteX62" fmla="*/ 172546 w 3214111"/>
              <a:gd name="connsiteY62" fmla="*/ 2589312 h 2848897"/>
              <a:gd name="connsiteX63" fmla="*/ 153622 w 3214111"/>
              <a:gd name="connsiteY63" fmla="*/ 2562594 h 2848897"/>
              <a:gd name="connsiteX64" fmla="*/ 139150 w 3214111"/>
              <a:gd name="connsiteY64" fmla="*/ 2534764 h 2848897"/>
              <a:gd name="connsiteX65" fmla="*/ 129132 w 3214111"/>
              <a:gd name="connsiteY65" fmla="*/ 2501370 h 2848897"/>
              <a:gd name="connsiteX66" fmla="*/ 124678 w 3214111"/>
              <a:gd name="connsiteY66" fmla="*/ 2466860 h 2848897"/>
              <a:gd name="connsiteX67" fmla="*/ 123564 w 3214111"/>
              <a:gd name="connsiteY67" fmla="*/ 2431236 h 2848897"/>
              <a:gd name="connsiteX68" fmla="*/ 126904 w 3214111"/>
              <a:gd name="connsiteY68" fmla="*/ 2393388 h 2848897"/>
              <a:gd name="connsiteX69" fmla="*/ 131358 w 3214111"/>
              <a:gd name="connsiteY69" fmla="*/ 2355539 h 2848897"/>
              <a:gd name="connsiteX70" fmla="*/ 136923 w 3214111"/>
              <a:gd name="connsiteY70" fmla="*/ 2317690 h 2848897"/>
              <a:gd name="connsiteX71" fmla="*/ 141376 w 3214111"/>
              <a:gd name="connsiteY71" fmla="*/ 2279842 h 2848897"/>
              <a:gd name="connsiteX72" fmla="*/ 143604 w 3214111"/>
              <a:gd name="connsiteY72" fmla="*/ 2241992 h 2848897"/>
              <a:gd name="connsiteX73" fmla="*/ 143604 w 3214111"/>
              <a:gd name="connsiteY73" fmla="*/ 2205256 h 2848897"/>
              <a:gd name="connsiteX74" fmla="*/ 139150 w 3214111"/>
              <a:gd name="connsiteY74" fmla="*/ 2170747 h 2848897"/>
              <a:gd name="connsiteX75" fmla="*/ 130245 w 3214111"/>
              <a:gd name="connsiteY75" fmla="*/ 2136238 h 2848897"/>
              <a:gd name="connsiteX76" fmla="*/ 116886 w 3214111"/>
              <a:gd name="connsiteY76" fmla="*/ 2103954 h 2848897"/>
              <a:gd name="connsiteX77" fmla="*/ 100188 w 3214111"/>
              <a:gd name="connsiteY77" fmla="*/ 2070559 h 2848897"/>
              <a:gd name="connsiteX78" fmla="*/ 81264 w 3214111"/>
              <a:gd name="connsiteY78" fmla="*/ 2037163 h 2848897"/>
              <a:gd name="connsiteX79" fmla="*/ 61227 w 3214111"/>
              <a:gd name="connsiteY79" fmla="*/ 2003766 h 2848897"/>
              <a:gd name="connsiteX80" fmla="*/ 42303 w 3214111"/>
              <a:gd name="connsiteY80" fmla="*/ 1971483 h 2848897"/>
              <a:gd name="connsiteX81" fmla="*/ 25603 w 3214111"/>
              <a:gd name="connsiteY81" fmla="*/ 1936974 h 2848897"/>
              <a:gd name="connsiteX82" fmla="*/ 12246 w 3214111"/>
              <a:gd name="connsiteY82" fmla="*/ 1903578 h 2848897"/>
              <a:gd name="connsiteX83" fmla="*/ 3340 w 3214111"/>
              <a:gd name="connsiteY83" fmla="*/ 1869068 h 2848897"/>
              <a:gd name="connsiteX84" fmla="*/ 0 w 3214111"/>
              <a:gd name="connsiteY84" fmla="*/ 1833446 h 2848897"/>
              <a:gd name="connsiteX85" fmla="*/ 3340 w 3214111"/>
              <a:gd name="connsiteY85" fmla="*/ 1797824 h 2848897"/>
              <a:gd name="connsiteX86" fmla="*/ 12246 w 3214111"/>
              <a:gd name="connsiteY86" fmla="*/ 1763315 h 2848897"/>
              <a:gd name="connsiteX87" fmla="*/ 25603 w 3214111"/>
              <a:gd name="connsiteY87" fmla="*/ 1729918 h 2848897"/>
              <a:gd name="connsiteX88" fmla="*/ 42303 w 3214111"/>
              <a:gd name="connsiteY88" fmla="*/ 1695410 h 2848897"/>
              <a:gd name="connsiteX89" fmla="*/ 61227 w 3214111"/>
              <a:gd name="connsiteY89" fmla="*/ 1663126 h 2848897"/>
              <a:gd name="connsiteX90" fmla="*/ 81264 w 3214111"/>
              <a:gd name="connsiteY90" fmla="*/ 1629730 h 2848897"/>
              <a:gd name="connsiteX91" fmla="*/ 100188 w 3214111"/>
              <a:gd name="connsiteY91" fmla="*/ 1596334 h 2848897"/>
              <a:gd name="connsiteX92" fmla="*/ 116886 w 3214111"/>
              <a:gd name="connsiteY92" fmla="*/ 1562938 h 2848897"/>
              <a:gd name="connsiteX93" fmla="*/ 130245 w 3214111"/>
              <a:gd name="connsiteY93" fmla="*/ 1530654 h 2848897"/>
              <a:gd name="connsiteX94" fmla="*/ 139150 w 3214111"/>
              <a:gd name="connsiteY94" fmla="*/ 1496145 h 2848897"/>
              <a:gd name="connsiteX95" fmla="*/ 143604 w 3214111"/>
              <a:gd name="connsiteY95" fmla="*/ 1461636 h 2848897"/>
              <a:gd name="connsiteX96" fmla="*/ 143604 w 3214111"/>
              <a:gd name="connsiteY96" fmla="*/ 1424901 h 2848897"/>
              <a:gd name="connsiteX97" fmla="*/ 141376 w 3214111"/>
              <a:gd name="connsiteY97" fmla="*/ 1387052 h 2848897"/>
              <a:gd name="connsiteX98" fmla="*/ 136923 w 3214111"/>
              <a:gd name="connsiteY98" fmla="*/ 1349203 h 2848897"/>
              <a:gd name="connsiteX99" fmla="*/ 131358 w 3214111"/>
              <a:gd name="connsiteY99" fmla="*/ 1311353 h 2848897"/>
              <a:gd name="connsiteX100" fmla="*/ 126904 w 3214111"/>
              <a:gd name="connsiteY100" fmla="*/ 1273505 h 2848897"/>
              <a:gd name="connsiteX101" fmla="*/ 123564 w 3214111"/>
              <a:gd name="connsiteY101" fmla="*/ 1235657 h 2848897"/>
              <a:gd name="connsiteX102" fmla="*/ 124678 w 3214111"/>
              <a:gd name="connsiteY102" fmla="*/ 1200034 h 2848897"/>
              <a:gd name="connsiteX103" fmla="*/ 129132 w 3214111"/>
              <a:gd name="connsiteY103" fmla="*/ 1165525 h 2848897"/>
              <a:gd name="connsiteX104" fmla="*/ 139150 w 3214111"/>
              <a:gd name="connsiteY104" fmla="*/ 1132128 h 2848897"/>
              <a:gd name="connsiteX105" fmla="*/ 153622 w 3214111"/>
              <a:gd name="connsiteY105" fmla="*/ 1104298 h 2848897"/>
              <a:gd name="connsiteX106" fmla="*/ 172546 w 3214111"/>
              <a:gd name="connsiteY106" fmla="*/ 1077582 h 2848897"/>
              <a:gd name="connsiteX107" fmla="*/ 194809 w 3214111"/>
              <a:gd name="connsiteY107" fmla="*/ 1054204 h 2848897"/>
              <a:gd name="connsiteX108" fmla="*/ 220413 w 3214111"/>
              <a:gd name="connsiteY108" fmla="*/ 1030827 h 2848897"/>
              <a:gd name="connsiteX109" fmla="*/ 247130 w 3214111"/>
              <a:gd name="connsiteY109" fmla="*/ 1009676 h 2848897"/>
              <a:gd name="connsiteX110" fmla="*/ 274959 w 3214111"/>
              <a:gd name="connsiteY110" fmla="*/ 988524 h 2848897"/>
              <a:gd name="connsiteX111" fmla="*/ 302788 w 3214111"/>
              <a:gd name="connsiteY111" fmla="*/ 967374 h 2848897"/>
              <a:gd name="connsiteX112" fmla="*/ 330619 w 3214111"/>
              <a:gd name="connsiteY112" fmla="*/ 946223 h 2848897"/>
              <a:gd name="connsiteX113" fmla="*/ 356222 w 3214111"/>
              <a:gd name="connsiteY113" fmla="*/ 923960 h 2848897"/>
              <a:gd name="connsiteX114" fmla="*/ 378487 w 3214111"/>
              <a:gd name="connsiteY114" fmla="*/ 898356 h 2848897"/>
              <a:gd name="connsiteX115" fmla="*/ 398524 w 3214111"/>
              <a:gd name="connsiteY115" fmla="*/ 873865 h 2848897"/>
              <a:gd name="connsiteX116" fmla="*/ 414108 w 3214111"/>
              <a:gd name="connsiteY116" fmla="*/ 846035 h 2848897"/>
              <a:gd name="connsiteX117" fmla="*/ 427466 w 3214111"/>
              <a:gd name="connsiteY117" fmla="*/ 815980 h 2848897"/>
              <a:gd name="connsiteX118" fmla="*/ 438598 w 3214111"/>
              <a:gd name="connsiteY118" fmla="*/ 783695 h 2848897"/>
              <a:gd name="connsiteX119" fmla="*/ 448618 w 3214111"/>
              <a:gd name="connsiteY119" fmla="*/ 750298 h 2848897"/>
              <a:gd name="connsiteX120" fmla="*/ 457523 w 3214111"/>
              <a:gd name="connsiteY120" fmla="*/ 716904 h 2848897"/>
              <a:gd name="connsiteX121" fmla="*/ 466429 w 3214111"/>
              <a:gd name="connsiteY121" fmla="*/ 682393 h 2848897"/>
              <a:gd name="connsiteX122" fmla="*/ 476447 w 3214111"/>
              <a:gd name="connsiteY122" fmla="*/ 650112 h 2848897"/>
              <a:gd name="connsiteX123" fmla="*/ 487579 w 3214111"/>
              <a:gd name="connsiteY123" fmla="*/ 617827 h 2848897"/>
              <a:gd name="connsiteX124" fmla="*/ 500938 w 3214111"/>
              <a:gd name="connsiteY124" fmla="*/ 587772 h 2848897"/>
              <a:gd name="connsiteX125" fmla="*/ 517636 w 3214111"/>
              <a:gd name="connsiteY125" fmla="*/ 561055 h 2848897"/>
              <a:gd name="connsiteX126" fmla="*/ 537671 w 3214111"/>
              <a:gd name="connsiteY126" fmla="*/ 536565 h 2848897"/>
              <a:gd name="connsiteX127" fmla="*/ 562163 w 3214111"/>
              <a:gd name="connsiteY127" fmla="*/ 516527 h 2848897"/>
              <a:gd name="connsiteX128" fmla="*/ 588880 w 3214111"/>
              <a:gd name="connsiteY128" fmla="*/ 499829 h 2848897"/>
              <a:gd name="connsiteX129" fmla="*/ 618935 w 3214111"/>
              <a:gd name="connsiteY129" fmla="*/ 486470 h 2848897"/>
              <a:gd name="connsiteX130" fmla="*/ 651218 w 3214111"/>
              <a:gd name="connsiteY130" fmla="*/ 475338 h 2848897"/>
              <a:gd name="connsiteX131" fmla="*/ 683501 w 3214111"/>
              <a:gd name="connsiteY131" fmla="*/ 465320 h 2848897"/>
              <a:gd name="connsiteX132" fmla="*/ 718010 w 3214111"/>
              <a:gd name="connsiteY132" fmla="*/ 456413 h 2848897"/>
              <a:gd name="connsiteX133" fmla="*/ 751405 w 3214111"/>
              <a:gd name="connsiteY133" fmla="*/ 447507 h 2848897"/>
              <a:gd name="connsiteX134" fmla="*/ 784802 w 3214111"/>
              <a:gd name="connsiteY134" fmla="*/ 437489 h 2848897"/>
              <a:gd name="connsiteX135" fmla="*/ 817083 w 3214111"/>
              <a:gd name="connsiteY135" fmla="*/ 426357 h 2848897"/>
              <a:gd name="connsiteX136" fmla="*/ 847140 w 3214111"/>
              <a:gd name="connsiteY136" fmla="*/ 412999 h 2848897"/>
              <a:gd name="connsiteX137" fmla="*/ 874970 w 3214111"/>
              <a:gd name="connsiteY137" fmla="*/ 397415 h 2848897"/>
              <a:gd name="connsiteX138" fmla="*/ 899460 w 3214111"/>
              <a:gd name="connsiteY138" fmla="*/ 377377 h 2848897"/>
              <a:gd name="connsiteX139" fmla="*/ 925064 w 3214111"/>
              <a:gd name="connsiteY139" fmla="*/ 355112 h 2848897"/>
              <a:gd name="connsiteX140" fmla="*/ 947328 w 3214111"/>
              <a:gd name="connsiteY140" fmla="*/ 329509 h 2848897"/>
              <a:gd name="connsiteX141" fmla="*/ 968478 w 3214111"/>
              <a:gd name="connsiteY141" fmla="*/ 302791 h 2848897"/>
              <a:gd name="connsiteX142" fmla="*/ 989628 w 3214111"/>
              <a:gd name="connsiteY142" fmla="*/ 274961 h 2848897"/>
              <a:gd name="connsiteX143" fmla="*/ 1010780 w 3214111"/>
              <a:gd name="connsiteY143" fmla="*/ 247131 h 2848897"/>
              <a:gd name="connsiteX144" fmla="*/ 1031930 w 3214111"/>
              <a:gd name="connsiteY144" fmla="*/ 220414 h 2848897"/>
              <a:gd name="connsiteX145" fmla="*/ 1055307 w 3214111"/>
              <a:gd name="connsiteY145" fmla="*/ 194811 h 2848897"/>
              <a:gd name="connsiteX146" fmla="*/ 1078683 w 3214111"/>
              <a:gd name="connsiteY146" fmla="*/ 172547 h 2848897"/>
              <a:gd name="connsiteX147" fmla="*/ 1105401 w 3214111"/>
              <a:gd name="connsiteY147" fmla="*/ 153622 h 2848897"/>
              <a:gd name="connsiteX148" fmla="*/ 1133231 w 3214111"/>
              <a:gd name="connsiteY148" fmla="*/ 139150 h 2848897"/>
              <a:gd name="connsiteX149" fmla="*/ 1166627 w 3214111"/>
              <a:gd name="connsiteY149" fmla="*/ 129132 h 2848897"/>
              <a:gd name="connsiteX150" fmla="*/ 1201137 w 3214111"/>
              <a:gd name="connsiteY150" fmla="*/ 124678 h 2848897"/>
              <a:gd name="connsiteX151" fmla="*/ 1236757 w 3214111"/>
              <a:gd name="connsiteY151" fmla="*/ 123565 h 2848897"/>
              <a:gd name="connsiteX152" fmla="*/ 1274605 w 3214111"/>
              <a:gd name="connsiteY152" fmla="*/ 126906 h 2848897"/>
              <a:gd name="connsiteX153" fmla="*/ 1312455 w 3214111"/>
              <a:gd name="connsiteY153" fmla="*/ 131359 h 2848897"/>
              <a:gd name="connsiteX154" fmla="*/ 1350304 w 3214111"/>
              <a:gd name="connsiteY154" fmla="*/ 136924 h 2848897"/>
              <a:gd name="connsiteX155" fmla="*/ 1388152 w 3214111"/>
              <a:gd name="connsiteY155" fmla="*/ 141378 h 2848897"/>
              <a:gd name="connsiteX156" fmla="*/ 1426000 w 3214111"/>
              <a:gd name="connsiteY156" fmla="*/ 143604 h 2848897"/>
              <a:gd name="connsiteX157" fmla="*/ 1462737 w 3214111"/>
              <a:gd name="connsiteY157" fmla="*/ 143604 h 2848897"/>
              <a:gd name="connsiteX158" fmla="*/ 1497245 w 3214111"/>
              <a:gd name="connsiteY158" fmla="*/ 139150 h 2848897"/>
              <a:gd name="connsiteX159" fmla="*/ 1531755 w 3214111"/>
              <a:gd name="connsiteY159" fmla="*/ 130245 h 2848897"/>
              <a:gd name="connsiteX160" fmla="*/ 1565150 w 3214111"/>
              <a:gd name="connsiteY160" fmla="*/ 116887 h 2848897"/>
              <a:gd name="connsiteX161" fmla="*/ 1598545 w 3214111"/>
              <a:gd name="connsiteY161" fmla="*/ 99075 h 2848897"/>
              <a:gd name="connsiteX162" fmla="*/ 1631941 w 3214111"/>
              <a:gd name="connsiteY162" fmla="*/ 81264 h 2848897"/>
              <a:gd name="connsiteX163" fmla="*/ 1665337 w 3214111"/>
              <a:gd name="connsiteY163" fmla="*/ 61227 h 2848897"/>
              <a:gd name="connsiteX164" fmla="*/ 1697620 w 3214111"/>
              <a:gd name="connsiteY164" fmla="*/ 42302 h 2848897"/>
              <a:gd name="connsiteX165" fmla="*/ 1732129 w 3214111"/>
              <a:gd name="connsiteY165" fmla="*/ 25604 h 2848897"/>
              <a:gd name="connsiteX166" fmla="*/ 1765525 w 3214111"/>
              <a:gd name="connsiteY166" fmla="*/ 12245 h 2848897"/>
              <a:gd name="connsiteX167" fmla="*/ 1800034 w 3214111"/>
              <a:gd name="connsiteY167" fmla="*/ 3339 h 284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214111" h="2848897">
                <a:moveTo>
                  <a:pt x="1835656" y="0"/>
                </a:moveTo>
                <a:lnTo>
                  <a:pt x="1871276" y="3339"/>
                </a:lnTo>
                <a:lnTo>
                  <a:pt x="1905787" y="12245"/>
                </a:lnTo>
                <a:lnTo>
                  <a:pt x="1939183" y="25604"/>
                </a:lnTo>
                <a:lnTo>
                  <a:pt x="1973690" y="42302"/>
                </a:lnTo>
                <a:lnTo>
                  <a:pt x="2005974" y="61227"/>
                </a:lnTo>
                <a:lnTo>
                  <a:pt x="2039370" y="81264"/>
                </a:lnTo>
                <a:lnTo>
                  <a:pt x="2072765" y="99075"/>
                </a:lnTo>
                <a:lnTo>
                  <a:pt x="2106161" y="116887"/>
                </a:lnTo>
                <a:lnTo>
                  <a:pt x="2138444" y="130245"/>
                </a:lnTo>
                <a:lnTo>
                  <a:pt x="2174066" y="139150"/>
                </a:lnTo>
                <a:lnTo>
                  <a:pt x="2208575" y="143604"/>
                </a:lnTo>
                <a:lnTo>
                  <a:pt x="2245310" y="143604"/>
                </a:lnTo>
                <a:lnTo>
                  <a:pt x="2283159" y="141378"/>
                </a:lnTo>
                <a:lnTo>
                  <a:pt x="2321007" y="136924"/>
                </a:lnTo>
                <a:lnTo>
                  <a:pt x="2358857" y="131359"/>
                </a:lnTo>
                <a:lnTo>
                  <a:pt x="2396705" y="126906"/>
                </a:lnTo>
                <a:lnTo>
                  <a:pt x="2434554" y="123565"/>
                </a:lnTo>
                <a:lnTo>
                  <a:pt x="2470175" y="124678"/>
                </a:lnTo>
                <a:lnTo>
                  <a:pt x="2504683" y="129132"/>
                </a:lnTo>
                <a:lnTo>
                  <a:pt x="2538079" y="139150"/>
                </a:lnTo>
                <a:lnTo>
                  <a:pt x="2565910" y="153622"/>
                </a:lnTo>
                <a:lnTo>
                  <a:pt x="2592625" y="172547"/>
                </a:lnTo>
                <a:lnTo>
                  <a:pt x="2616003" y="194811"/>
                </a:lnTo>
                <a:lnTo>
                  <a:pt x="2639380" y="220414"/>
                </a:lnTo>
                <a:lnTo>
                  <a:pt x="2660531" y="247131"/>
                </a:lnTo>
                <a:lnTo>
                  <a:pt x="2681682" y="274961"/>
                </a:lnTo>
                <a:lnTo>
                  <a:pt x="2702832" y="302791"/>
                </a:lnTo>
                <a:lnTo>
                  <a:pt x="2723982" y="329509"/>
                </a:lnTo>
                <a:lnTo>
                  <a:pt x="2746247" y="355112"/>
                </a:lnTo>
                <a:lnTo>
                  <a:pt x="2771851" y="377377"/>
                </a:lnTo>
                <a:lnTo>
                  <a:pt x="2796341" y="397415"/>
                </a:lnTo>
                <a:lnTo>
                  <a:pt x="2824171" y="412999"/>
                </a:lnTo>
                <a:lnTo>
                  <a:pt x="2854227" y="426357"/>
                </a:lnTo>
                <a:lnTo>
                  <a:pt x="2886509" y="437489"/>
                </a:lnTo>
                <a:lnTo>
                  <a:pt x="2919904" y="447507"/>
                </a:lnTo>
                <a:lnTo>
                  <a:pt x="2953300" y="456413"/>
                </a:lnTo>
                <a:lnTo>
                  <a:pt x="2987809" y="465320"/>
                </a:lnTo>
                <a:lnTo>
                  <a:pt x="3020092" y="475338"/>
                </a:lnTo>
                <a:lnTo>
                  <a:pt x="3052373" y="486470"/>
                </a:lnTo>
                <a:lnTo>
                  <a:pt x="3082430" y="499829"/>
                </a:lnTo>
                <a:lnTo>
                  <a:pt x="3109148" y="516527"/>
                </a:lnTo>
                <a:lnTo>
                  <a:pt x="3133639" y="536565"/>
                </a:lnTo>
                <a:lnTo>
                  <a:pt x="3153674" y="561055"/>
                </a:lnTo>
                <a:lnTo>
                  <a:pt x="3170373" y="587772"/>
                </a:lnTo>
                <a:lnTo>
                  <a:pt x="3183731" y="617827"/>
                </a:lnTo>
                <a:lnTo>
                  <a:pt x="3194863" y="650112"/>
                </a:lnTo>
                <a:lnTo>
                  <a:pt x="3204881" y="682393"/>
                </a:lnTo>
                <a:lnTo>
                  <a:pt x="3213788" y="716904"/>
                </a:lnTo>
                <a:lnTo>
                  <a:pt x="3214111" y="718115"/>
                </a:lnTo>
                <a:lnTo>
                  <a:pt x="3214111" y="2848897"/>
                </a:lnTo>
                <a:lnTo>
                  <a:pt x="426570" y="2848897"/>
                </a:lnTo>
                <a:lnTo>
                  <a:pt x="414108" y="2820857"/>
                </a:lnTo>
                <a:lnTo>
                  <a:pt x="398524" y="2793028"/>
                </a:lnTo>
                <a:lnTo>
                  <a:pt x="378487" y="2768537"/>
                </a:lnTo>
                <a:lnTo>
                  <a:pt x="356222" y="2742933"/>
                </a:lnTo>
                <a:lnTo>
                  <a:pt x="330619" y="2720669"/>
                </a:lnTo>
                <a:lnTo>
                  <a:pt x="302788" y="2699519"/>
                </a:lnTo>
                <a:lnTo>
                  <a:pt x="274959" y="2678368"/>
                </a:lnTo>
                <a:lnTo>
                  <a:pt x="247130" y="2657218"/>
                </a:lnTo>
                <a:lnTo>
                  <a:pt x="220413" y="2636065"/>
                </a:lnTo>
                <a:lnTo>
                  <a:pt x="194809" y="2612689"/>
                </a:lnTo>
                <a:lnTo>
                  <a:pt x="172546" y="2589312"/>
                </a:lnTo>
                <a:lnTo>
                  <a:pt x="153622" y="2562594"/>
                </a:lnTo>
                <a:lnTo>
                  <a:pt x="139150" y="2534764"/>
                </a:lnTo>
                <a:lnTo>
                  <a:pt x="129132" y="2501370"/>
                </a:lnTo>
                <a:lnTo>
                  <a:pt x="124678" y="2466860"/>
                </a:lnTo>
                <a:lnTo>
                  <a:pt x="123564" y="2431236"/>
                </a:lnTo>
                <a:lnTo>
                  <a:pt x="126904" y="2393388"/>
                </a:lnTo>
                <a:lnTo>
                  <a:pt x="131358" y="2355539"/>
                </a:lnTo>
                <a:lnTo>
                  <a:pt x="136923" y="2317690"/>
                </a:lnTo>
                <a:lnTo>
                  <a:pt x="141376" y="2279842"/>
                </a:lnTo>
                <a:lnTo>
                  <a:pt x="143604" y="2241992"/>
                </a:lnTo>
                <a:lnTo>
                  <a:pt x="143604" y="2205256"/>
                </a:lnTo>
                <a:lnTo>
                  <a:pt x="139150" y="2170747"/>
                </a:lnTo>
                <a:lnTo>
                  <a:pt x="130245" y="2136238"/>
                </a:lnTo>
                <a:lnTo>
                  <a:pt x="116886" y="2103954"/>
                </a:lnTo>
                <a:lnTo>
                  <a:pt x="100188" y="2070559"/>
                </a:lnTo>
                <a:lnTo>
                  <a:pt x="81264" y="2037163"/>
                </a:lnTo>
                <a:lnTo>
                  <a:pt x="61227" y="2003766"/>
                </a:lnTo>
                <a:lnTo>
                  <a:pt x="42303" y="1971483"/>
                </a:lnTo>
                <a:lnTo>
                  <a:pt x="25603" y="1936974"/>
                </a:lnTo>
                <a:lnTo>
                  <a:pt x="12246" y="1903578"/>
                </a:lnTo>
                <a:lnTo>
                  <a:pt x="3340" y="1869068"/>
                </a:lnTo>
                <a:lnTo>
                  <a:pt x="0" y="1833446"/>
                </a:lnTo>
                <a:lnTo>
                  <a:pt x="3340" y="1797824"/>
                </a:lnTo>
                <a:lnTo>
                  <a:pt x="12246" y="1763315"/>
                </a:lnTo>
                <a:lnTo>
                  <a:pt x="25603" y="1729918"/>
                </a:lnTo>
                <a:lnTo>
                  <a:pt x="42303" y="1695410"/>
                </a:lnTo>
                <a:lnTo>
                  <a:pt x="61227" y="1663126"/>
                </a:lnTo>
                <a:lnTo>
                  <a:pt x="81264" y="1629730"/>
                </a:lnTo>
                <a:lnTo>
                  <a:pt x="100188" y="1596334"/>
                </a:lnTo>
                <a:lnTo>
                  <a:pt x="116886" y="1562938"/>
                </a:lnTo>
                <a:lnTo>
                  <a:pt x="130245" y="1530654"/>
                </a:lnTo>
                <a:lnTo>
                  <a:pt x="139150" y="1496145"/>
                </a:lnTo>
                <a:lnTo>
                  <a:pt x="143604" y="1461636"/>
                </a:lnTo>
                <a:lnTo>
                  <a:pt x="143604" y="1424901"/>
                </a:lnTo>
                <a:lnTo>
                  <a:pt x="141376" y="1387052"/>
                </a:lnTo>
                <a:lnTo>
                  <a:pt x="136923" y="1349203"/>
                </a:lnTo>
                <a:lnTo>
                  <a:pt x="131358" y="1311353"/>
                </a:lnTo>
                <a:lnTo>
                  <a:pt x="126904" y="1273505"/>
                </a:lnTo>
                <a:lnTo>
                  <a:pt x="123564" y="1235657"/>
                </a:lnTo>
                <a:lnTo>
                  <a:pt x="124678" y="1200034"/>
                </a:lnTo>
                <a:lnTo>
                  <a:pt x="129132" y="1165525"/>
                </a:lnTo>
                <a:lnTo>
                  <a:pt x="139150" y="1132128"/>
                </a:lnTo>
                <a:lnTo>
                  <a:pt x="153622" y="1104298"/>
                </a:lnTo>
                <a:lnTo>
                  <a:pt x="172546" y="1077582"/>
                </a:lnTo>
                <a:lnTo>
                  <a:pt x="194809" y="1054204"/>
                </a:lnTo>
                <a:lnTo>
                  <a:pt x="220413" y="1030827"/>
                </a:lnTo>
                <a:lnTo>
                  <a:pt x="247130" y="1009676"/>
                </a:lnTo>
                <a:lnTo>
                  <a:pt x="274959" y="988524"/>
                </a:lnTo>
                <a:lnTo>
                  <a:pt x="302788" y="967374"/>
                </a:lnTo>
                <a:lnTo>
                  <a:pt x="330619" y="946223"/>
                </a:lnTo>
                <a:lnTo>
                  <a:pt x="356222" y="923960"/>
                </a:lnTo>
                <a:lnTo>
                  <a:pt x="378487" y="898356"/>
                </a:lnTo>
                <a:lnTo>
                  <a:pt x="398524" y="873865"/>
                </a:lnTo>
                <a:lnTo>
                  <a:pt x="414108" y="846035"/>
                </a:lnTo>
                <a:lnTo>
                  <a:pt x="427466" y="815980"/>
                </a:lnTo>
                <a:lnTo>
                  <a:pt x="438598" y="783695"/>
                </a:lnTo>
                <a:lnTo>
                  <a:pt x="448618" y="750298"/>
                </a:lnTo>
                <a:lnTo>
                  <a:pt x="457523" y="716904"/>
                </a:lnTo>
                <a:lnTo>
                  <a:pt x="466429" y="682393"/>
                </a:lnTo>
                <a:lnTo>
                  <a:pt x="476447" y="650112"/>
                </a:lnTo>
                <a:lnTo>
                  <a:pt x="487579" y="617827"/>
                </a:lnTo>
                <a:lnTo>
                  <a:pt x="500938" y="587772"/>
                </a:lnTo>
                <a:lnTo>
                  <a:pt x="517636" y="561055"/>
                </a:lnTo>
                <a:lnTo>
                  <a:pt x="537671" y="536565"/>
                </a:lnTo>
                <a:lnTo>
                  <a:pt x="562163" y="516527"/>
                </a:lnTo>
                <a:lnTo>
                  <a:pt x="588880" y="499829"/>
                </a:lnTo>
                <a:lnTo>
                  <a:pt x="618935" y="486470"/>
                </a:lnTo>
                <a:lnTo>
                  <a:pt x="651218" y="475338"/>
                </a:lnTo>
                <a:lnTo>
                  <a:pt x="683501" y="465320"/>
                </a:lnTo>
                <a:lnTo>
                  <a:pt x="718010" y="456413"/>
                </a:lnTo>
                <a:lnTo>
                  <a:pt x="751405" y="447507"/>
                </a:lnTo>
                <a:lnTo>
                  <a:pt x="784802" y="437489"/>
                </a:lnTo>
                <a:lnTo>
                  <a:pt x="817083" y="426357"/>
                </a:lnTo>
                <a:lnTo>
                  <a:pt x="847140" y="412999"/>
                </a:lnTo>
                <a:lnTo>
                  <a:pt x="874970" y="397415"/>
                </a:lnTo>
                <a:lnTo>
                  <a:pt x="899460" y="377377"/>
                </a:lnTo>
                <a:lnTo>
                  <a:pt x="925064" y="355112"/>
                </a:lnTo>
                <a:lnTo>
                  <a:pt x="947328" y="329509"/>
                </a:lnTo>
                <a:lnTo>
                  <a:pt x="968478" y="302791"/>
                </a:lnTo>
                <a:lnTo>
                  <a:pt x="989628" y="274961"/>
                </a:lnTo>
                <a:lnTo>
                  <a:pt x="1010780" y="247131"/>
                </a:lnTo>
                <a:lnTo>
                  <a:pt x="1031930" y="220414"/>
                </a:lnTo>
                <a:lnTo>
                  <a:pt x="1055307" y="194811"/>
                </a:lnTo>
                <a:lnTo>
                  <a:pt x="1078683" y="172547"/>
                </a:lnTo>
                <a:lnTo>
                  <a:pt x="1105401" y="153622"/>
                </a:lnTo>
                <a:lnTo>
                  <a:pt x="1133231" y="139150"/>
                </a:lnTo>
                <a:lnTo>
                  <a:pt x="1166627" y="129132"/>
                </a:lnTo>
                <a:lnTo>
                  <a:pt x="1201137" y="124678"/>
                </a:lnTo>
                <a:lnTo>
                  <a:pt x="1236757" y="123565"/>
                </a:lnTo>
                <a:lnTo>
                  <a:pt x="1274605" y="126906"/>
                </a:lnTo>
                <a:lnTo>
                  <a:pt x="1312455" y="131359"/>
                </a:lnTo>
                <a:lnTo>
                  <a:pt x="1350304" y="136924"/>
                </a:lnTo>
                <a:lnTo>
                  <a:pt x="1388152" y="141378"/>
                </a:lnTo>
                <a:lnTo>
                  <a:pt x="1426000" y="143604"/>
                </a:lnTo>
                <a:lnTo>
                  <a:pt x="1462737" y="143604"/>
                </a:lnTo>
                <a:lnTo>
                  <a:pt x="1497245" y="139150"/>
                </a:lnTo>
                <a:lnTo>
                  <a:pt x="1531755" y="130245"/>
                </a:lnTo>
                <a:lnTo>
                  <a:pt x="1565150" y="116887"/>
                </a:lnTo>
                <a:lnTo>
                  <a:pt x="1598545" y="99075"/>
                </a:lnTo>
                <a:lnTo>
                  <a:pt x="1631941" y="81264"/>
                </a:lnTo>
                <a:lnTo>
                  <a:pt x="1665337" y="61227"/>
                </a:lnTo>
                <a:lnTo>
                  <a:pt x="1697620" y="42302"/>
                </a:lnTo>
                <a:lnTo>
                  <a:pt x="1732129" y="25604"/>
                </a:lnTo>
                <a:lnTo>
                  <a:pt x="1765525" y="12245"/>
                </a:lnTo>
                <a:lnTo>
                  <a:pt x="1800034" y="333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9701" name="Picture 3" descr="C:\Users\Owner\AppData\Local\Microsoft\Windows\INetCache\IE\Z5TGJ9DX\3d_objects_by_aha_soft_icons-d61tewu[1].png"/>
          <p:cNvPicPr>
            <a:picLocks noChangeAspect="1" noChangeArrowheads="1"/>
          </p:cNvPicPr>
          <p:nvPr/>
        </p:nvPicPr>
        <p:blipFill>
          <a:blip r:embed="rId5" cstate="print"/>
          <a:stretch>
            <a:fillRect/>
          </a:stretch>
        </p:blipFill>
        <p:spPr bwMode="auto">
          <a:xfrm>
            <a:off x="9872433" y="4799040"/>
            <a:ext cx="1882223" cy="1882223"/>
          </a:xfrm>
          <a:prstGeom prst="rect">
            <a:avLst/>
          </a:prstGeom>
          <a:noFill/>
        </p:spPr>
      </p:pic>
    </p:spTree>
    <p:custDataLst>
      <p:tags r:id="rId1"/>
    </p:custDataLst>
    <p:extLst>
      <p:ext uri="{BB962C8B-B14F-4D97-AF65-F5344CB8AC3E}">
        <p14:creationId xmlns:p14="http://schemas.microsoft.com/office/powerpoint/2010/main" val="3869000610"/>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150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75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032F75-F5AC-4D84-98D0-DD0FB8A25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EA21D3B4-EB95-40D8-ADD4-C28637F87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11">
            <a:extLst>
              <a:ext uri="{FF2B5EF4-FFF2-40B4-BE49-F238E27FC236}">
                <a16:creationId xmlns:a16="http://schemas.microsoft.com/office/drawing/2014/main" id="{EC402CCD-3D73-4427-910D-80A619EAD5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13A33FC1-BE74-4CF8-A518-8D78CB54FB38}"/>
              </a:ext>
            </a:extLst>
          </p:cNvPr>
          <p:cNvSpPr>
            <a:spLocks noGrp="1"/>
          </p:cNvSpPr>
          <p:nvPr>
            <p:ph type="title"/>
          </p:nvPr>
        </p:nvSpPr>
        <p:spPr>
          <a:xfrm>
            <a:off x="8339328" y="457200"/>
            <a:ext cx="3090672" cy="5737860"/>
          </a:xfrm>
        </p:spPr>
        <p:txBody>
          <a:bodyPr anchor="b">
            <a:normAutofit/>
          </a:bodyPr>
          <a:lstStyle/>
          <a:p>
            <a:r>
              <a:rPr lang="en-US" sz="2800" b="1" dirty="0">
                <a:solidFill>
                  <a:schemeClr val="accent1"/>
                </a:solidFill>
                <a:latin typeface="+mn-lt"/>
              </a:rPr>
              <a:t>Discipline</a:t>
            </a:r>
            <a:br>
              <a:rPr lang="en-US" sz="2800" b="1" dirty="0">
                <a:solidFill>
                  <a:schemeClr val="accent1"/>
                </a:solidFill>
                <a:latin typeface="+mn-lt"/>
              </a:rPr>
            </a:br>
            <a:br>
              <a:rPr lang="en-US" sz="2800" b="1" dirty="0">
                <a:solidFill>
                  <a:schemeClr val="accent1"/>
                </a:solidFill>
                <a:latin typeface="+mn-lt"/>
              </a:rPr>
            </a:br>
            <a:r>
              <a:rPr lang="en-US" sz="2800" b="1" dirty="0">
                <a:solidFill>
                  <a:schemeClr val="accent1"/>
                </a:solidFill>
                <a:latin typeface="+mn-lt"/>
              </a:rPr>
              <a:t>vs</a:t>
            </a:r>
            <a:br>
              <a:rPr lang="en-US" sz="2800" b="1" dirty="0">
                <a:solidFill>
                  <a:schemeClr val="accent1"/>
                </a:solidFill>
                <a:latin typeface="+mn-lt"/>
              </a:rPr>
            </a:br>
            <a:br>
              <a:rPr lang="en-US" sz="2800" b="1" dirty="0">
                <a:solidFill>
                  <a:schemeClr val="accent1"/>
                </a:solidFill>
                <a:latin typeface="+mn-lt"/>
              </a:rPr>
            </a:br>
            <a:r>
              <a:rPr lang="en-US" sz="2800" b="1" dirty="0">
                <a:solidFill>
                  <a:schemeClr val="accent1"/>
                </a:solidFill>
                <a:latin typeface="+mn-lt"/>
              </a:rPr>
              <a:t>punishment</a:t>
            </a:r>
            <a:br>
              <a:rPr lang="en-US" sz="2800" b="1" dirty="0">
                <a:solidFill>
                  <a:schemeClr val="accent1"/>
                </a:solidFill>
                <a:latin typeface="+mn-lt"/>
              </a:rPr>
            </a:br>
            <a:br>
              <a:rPr lang="en-US" sz="2800" b="1" dirty="0">
                <a:solidFill>
                  <a:schemeClr val="accent1"/>
                </a:solidFill>
              </a:rPr>
            </a:br>
            <a:br>
              <a:rPr lang="en-US" sz="2800" b="1" dirty="0">
                <a:solidFill>
                  <a:schemeClr val="accent1"/>
                </a:solidFill>
              </a:rPr>
            </a:br>
            <a:br>
              <a:rPr lang="en-US" sz="2800" b="1" dirty="0">
                <a:solidFill>
                  <a:schemeClr val="accent1"/>
                </a:solidFill>
              </a:rPr>
            </a:br>
            <a:br>
              <a:rPr lang="en-US" sz="2800" b="1" dirty="0">
                <a:solidFill>
                  <a:schemeClr val="accent1"/>
                </a:solidFill>
              </a:rPr>
            </a:br>
            <a:endParaRPr lang="en-US" sz="2800" b="1" dirty="0">
              <a:solidFill>
                <a:schemeClr val="accent1"/>
              </a:solidFill>
            </a:endParaRPr>
          </a:p>
        </p:txBody>
      </p:sp>
      <p:pic>
        <p:nvPicPr>
          <p:cNvPr id="7" name="Graphic 6" descr="Gavel">
            <a:extLst>
              <a:ext uri="{FF2B5EF4-FFF2-40B4-BE49-F238E27FC236}">
                <a16:creationId xmlns:a16="http://schemas.microsoft.com/office/drawing/2014/main" id="{14368355-707A-4AD8-AD19-42B529214C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5868" y="643464"/>
            <a:ext cx="5260391" cy="5260391"/>
          </a:xfrm>
          <a:prstGeom prst="rect">
            <a:avLst/>
          </a:prstGeom>
        </p:spPr>
      </p:pic>
      <p:sp>
        <p:nvSpPr>
          <p:cNvPr id="3" name="Content Placeholder 2">
            <a:extLst>
              <a:ext uri="{FF2B5EF4-FFF2-40B4-BE49-F238E27FC236}">
                <a16:creationId xmlns:a16="http://schemas.microsoft.com/office/drawing/2014/main" id="{4EA70147-5B41-40AD-BCB0-1AAECF0483B9}"/>
              </a:ext>
            </a:extLst>
          </p:cNvPr>
          <p:cNvSpPr>
            <a:spLocks noGrp="1"/>
          </p:cNvSpPr>
          <p:nvPr>
            <p:ph idx="1"/>
          </p:nvPr>
        </p:nvSpPr>
        <p:spPr>
          <a:xfrm>
            <a:off x="8339328" y="457201"/>
            <a:ext cx="2566804" cy="205739"/>
          </a:xfrm>
        </p:spPr>
        <p:txBody>
          <a:bodyPr>
            <a:normAutofit fontScale="47500" lnSpcReduction="20000"/>
          </a:bodyPr>
          <a:lstStyle/>
          <a:p>
            <a:pPr marL="0" indent="0">
              <a:buNone/>
            </a:pPr>
            <a:endParaRPr lang="en-US" sz="1600" dirty="0">
              <a:solidFill>
                <a:srgbClr val="FFFFFF"/>
              </a:solidFill>
            </a:endParaRPr>
          </a:p>
        </p:txBody>
      </p:sp>
    </p:spTree>
    <p:extLst>
      <p:ext uri="{BB962C8B-B14F-4D97-AF65-F5344CB8AC3E}">
        <p14:creationId xmlns:p14="http://schemas.microsoft.com/office/powerpoint/2010/main" val="1954852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51938-5BE5-40DF-A799-5258D4324F48}"/>
              </a:ext>
            </a:extLst>
          </p:cNvPr>
          <p:cNvSpPr>
            <a:spLocks noGrp="1"/>
          </p:cNvSpPr>
          <p:nvPr>
            <p:ph type="title"/>
          </p:nvPr>
        </p:nvSpPr>
        <p:spPr>
          <a:xfrm>
            <a:off x="1251678" y="382385"/>
            <a:ext cx="10178322" cy="1492132"/>
          </a:xfrm>
        </p:spPr>
        <p:txBody>
          <a:bodyPr anchor="ctr">
            <a:normAutofit/>
          </a:bodyPr>
          <a:lstStyle/>
          <a:p>
            <a:r>
              <a:rPr lang="en-US" dirty="0"/>
              <a:t>Building Trusting Relationships</a:t>
            </a:r>
          </a:p>
        </p:txBody>
      </p:sp>
      <p:graphicFrame>
        <p:nvGraphicFramePr>
          <p:cNvPr id="5" name="Content Placeholder 2">
            <a:extLst>
              <a:ext uri="{FF2B5EF4-FFF2-40B4-BE49-F238E27FC236}">
                <a16:creationId xmlns:a16="http://schemas.microsoft.com/office/drawing/2014/main" id="{75430452-E7E0-4B3E-BC04-41DFCFFAAE94}"/>
              </a:ext>
            </a:extLst>
          </p:cNvPr>
          <p:cNvGraphicFramePr>
            <a:graphicFrameLocks noGrp="1"/>
          </p:cNvGraphicFramePr>
          <p:nvPr>
            <p:ph idx="1"/>
            <p:extLst>
              <p:ext uri="{D42A27DB-BD31-4B8C-83A1-F6EECF244321}">
                <p14:modId xmlns:p14="http://schemas.microsoft.com/office/powerpoint/2010/main" val="3800161100"/>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7036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pPr>
              <a:defRPr/>
            </a:pPr>
            <a:endParaRPr lang="en-US" dirty="0"/>
          </a:p>
        </p:txBody>
      </p:sp>
      <p:sp>
        <p:nvSpPr>
          <p:cNvPr id="3" name="Content Placeholder 2">
            <a:extLst/>
          </p:cNvPr>
          <p:cNvSpPr>
            <a:spLocks noGrp="1"/>
          </p:cNvSpPr>
          <p:nvPr>
            <p:ph idx="1"/>
          </p:nvPr>
        </p:nvSpPr>
        <p:spPr>
          <a:xfrm>
            <a:off x="1797666" y="1463041"/>
            <a:ext cx="8596668" cy="4785361"/>
          </a:xfrm>
          <a:solidFill>
            <a:schemeClr val="accent1">
              <a:lumMod val="75000"/>
            </a:schemeClr>
          </a:solidFill>
        </p:spPr>
        <p:txBody>
          <a:bodyPr>
            <a:normAutofit/>
          </a:bodyPr>
          <a:lstStyle/>
          <a:p>
            <a:pPr marL="274320" indent="-274320" algn="ctr">
              <a:spcAft>
                <a:spcPts val="0"/>
              </a:spcAft>
              <a:buNone/>
              <a:defRPr/>
            </a:pPr>
            <a:endParaRPr lang="en-US" sz="3200" dirty="0"/>
          </a:p>
          <a:p>
            <a:pPr marL="274320" indent="-274320" algn="ctr">
              <a:spcAft>
                <a:spcPts val="0"/>
              </a:spcAft>
              <a:buNone/>
              <a:defRPr/>
            </a:pPr>
            <a:endParaRPr lang="en-US" sz="2800" dirty="0"/>
          </a:p>
          <a:p>
            <a:pPr marL="274320" indent="-274320" algn="ctr">
              <a:spcAft>
                <a:spcPts val="0"/>
              </a:spcAft>
              <a:buNone/>
              <a:defRPr/>
            </a:pPr>
            <a:r>
              <a:rPr lang="en-US" sz="2800" b="1" dirty="0">
                <a:solidFill>
                  <a:schemeClr val="bg1"/>
                </a:solidFill>
              </a:rPr>
              <a:t>We judge ourselves by our </a:t>
            </a:r>
          </a:p>
          <a:p>
            <a:pPr marL="274320" indent="-274320" algn="ctr">
              <a:spcAft>
                <a:spcPts val="0"/>
              </a:spcAft>
              <a:buNone/>
              <a:defRPr/>
            </a:pPr>
            <a:r>
              <a:rPr lang="en-US" sz="2800" b="1" dirty="0">
                <a:solidFill>
                  <a:schemeClr val="bg1"/>
                </a:solidFill>
              </a:rPr>
              <a:t>best intentions </a:t>
            </a:r>
          </a:p>
          <a:p>
            <a:pPr marL="274320" indent="-274320" algn="ctr">
              <a:spcAft>
                <a:spcPts val="0"/>
              </a:spcAft>
              <a:buNone/>
              <a:defRPr/>
            </a:pPr>
            <a:r>
              <a:rPr lang="en-US" sz="2800" b="1" dirty="0">
                <a:solidFill>
                  <a:schemeClr val="bg1"/>
                </a:solidFill>
              </a:rPr>
              <a:t>yet we tend to judge others </a:t>
            </a:r>
          </a:p>
          <a:p>
            <a:pPr marL="274320" indent="-274320" algn="ctr">
              <a:spcAft>
                <a:spcPts val="0"/>
              </a:spcAft>
              <a:buNone/>
              <a:defRPr/>
            </a:pPr>
            <a:r>
              <a:rPr lang="en-US" sz="2800" b="1" dirty="0">
                <a:solidFill>
                  <a:schemeClr val="bg1"/>
                </a:solidFill>
              </a:rPr>
              <a:t>by their </a:t>
            </a:r>
          </a:p>
          <a:p>
            <a:pPr marL="274320" indent="-274320" algn="ctr">
              <a:spcAft>
                <a:spcPts val="0"/>
              </a:spcAft>
              <a:buNone/>
              <a:defRPr/>
            </a:pPr>
            <a:r>
              <a:rPr lang="en-US" sz="2800" b="1" dirty="0">
                <a:solidFill>
                  <a:schemeClr val="bg1"/>
                </a:solidFill>
              </a:rPr>
              <a:t>worse actions.</a:t>
            </a:r>
          </a:p>
        </p:txBody>
      </p:sp>
    </p:spTree>
    <p:custDataLst>
      <p:tags r:id="rId1"/>
    </p:custDataLst>
    <p:extLst>
      <p:ext uri="{BB962C8B-B14F-4D97-AF65-F5344CB8AC3E}">
        <p14:creationId xmlns:p14="http://schemas.microsoft.com/office/powerpoint/2010/main" val="1006068426"/>
      </p:ext>
    </p:extLst>
  </p:cSld>
  <p:clrMapOvr>
    <a:masterClrMapping/>
  </p:clrMapOvr>
  <p:transition advTm="2293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horizontal)">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31C52B-DEF9-4845-9A79-72C9330F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Freeform 10">
            <a:extLst>
              <a:ext uri="{FF2B5EF4-FFF2-40B4-BE49-F238E27FC236}">
                <a16:creationId xmlns:a16="http://schemas.microsoft.com/office/drawing/2014/main" id="{63DACD0E-B2B1-49C4-B085-D93AC5F6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le 1">
            <a:extLst>
              <a:ext uri="{FF2B5EF4-FFF2-40B4-BE49-F238E27FC236}">
                <a16:creationId xmlns:a16="http://schemas.microsoft.com/office/drawing/2014/main" id="{BA36A92C-311A-4D2E-A75A-F47CF2F3EA45}"/>
              </a:ext>
            </a:extLst>
          </p:cNvPr>
          <p:cNvSpPr>
            <a:spLocks noGrp="1"/>
          </p:cNvSpPr>
          <p:nvPr>
            <p:ph type="title"/>
          </p:nvPr>
        </p:nvSpPr>
        <p:spPr>
          <a:xfrm>
            <a:off x="754144" y="484631"/>
            <a:ext cx="6340519" cy="1638469"/>
          </a:xfrm>
        </p:spPr>
        <p:txBody>
          <a:bodyPr>
            <a:normAutofit/>
          </a:bodyPr>
          <a:lstStyle/>
          <a:p>
            <a:r>
              <a:rPr lang="en-US" sz="3600" dirty="0"/>
              <a:t>Discipline, Accountability &amp; Punishment</a:t>
            </a:r>
          </a:p>
        </p:txBody>
      </p:sp>
      <p:sp>
        <p:nvSpPr>
          <p:cNvPr id="14" name="Rectangle 13">
            <a:extLst>
              <a:ext uri="{FF2B5EF4-FFF2-40B4-BE49-F238E27FC236}">
                <a16:creationId xmlns:a16="http://schemas.microsoft.com/office/drawing/2014/main" id="{F2F5074D-2B0A-40BB-B69E-C08F65EC3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4EB6942-4599-4B42-B1B8-2510E296407D}"/>
              </a:ext>
            </a:extLst>
          </p:cNvPr>
          <p:cNvSpPr>
            <a:spLocks noGrp="1"/>
          </p:cNvSpPr>
          <p:nvPr>
            <p:ph idx="1"/>
          </p:nvPr>
        </p:nvSpPr>
        <p:spPr>
          <a:xfrm>
            <a:off x="765051" y="1897380"/>
            <a:ext cx="6306309" cy="4475987"/>
          </a:xfrm>
        </p:spPr>
        <p:txBody>
          <a:bodyPr>
            <a:normAutofit fontScale="92500" lnSpcReduction="10000"/>
          </a:bodyPr>
          <a:lstStyle/>
          <a:p>
            <a:pPr>
              <a:buClr>
                <a:schemeClr val="accent6"/>
              </a:buClr>
              <a:buSzPct val="75000"/>
            </a:pPr>
            <a:r>
              <a:rPr lang="en-US" sz="2600" dirty="0">
                <a:solidFill>
                  <a:srgbClr val="000000"/>
                </a:solidFill>
              </a:rPr>
              <a:t>The shift comes in the delivery of the consequences and the understanding of how we should guide our students to take correct action.</a:t>
            </a:r>
          </a:p>
          <a:p>
            <a:pPr marL="0" indent="0">
              <a:buClr>
                <a:schemeClr val="accent6"/>
              </a:buClr>
              <a:buSzPct val="75000"/>
              <a:buNone/>
            </a:pPr>
            <a:endParaRPr lang="en-US" sz="2600" dirty="0">
              <a:solidFill>
                <a:srgbClr val="000000"/>
              </a:solidFill>
            </a:endParaRPr>
          </a:p>
          <a:p>
            <a:pPr>
              <a:buClr>
                <a:schemeClr val="accent6"/>
              </a:buClr>
              <a:buSzPct val="75000"/>
            </a:pPr>
            <a:r>
              <a:rPr lang="en-US" sz="2600" dirty="0">
                <a:solidFill>
                  <a:srgbClr val="000000"/>
                </a:solidFill>
              </a:rPr>
              <a:t>Discipline strengthens the “me with you.” Discipline holds students accountable through our ability to be available.</a:t>
            </a:r>
          </a:p>
          <a:p>
            <a:pPr marL="0" indent="0">
              <a:buClr>
                <a:schemeClr val="accent6"/>
              </a:buClr>
              <a:buSzPct val="75000"/>
              <a:buNone/>
            </a:pPr>
            <a:endParaRPr lang="en-US" sz="2600" dirty="0">
              <a:solidFill>
                <a:srgbClr val="000000"/>
              </a:solidFill>
            </a:endParaRPr>
          </a:p>
          <a:p>
            <a:pPr>
              <a:buClr>
                <a:schemeClr val="accent6"/>
              </a:buClr>
              <a:buSzPct val="75000"/>
            </a:pPr>
            <a:r>
              <a:rPr lang="en-US" sz="2600" dirty="0">
                <a:solidFill>
                  <a:srgbClr val="000000"/>
                </a:solidFill>
              </a:rPr>
              <a:t>Punishment drives disconnection (“me against you” platform).</a:t>
            </a:r>
          </a:p>
          <a:p>
            <a:pPr marL="0" indent="0">
              <a:buNone/>
            </a:pPr>
            <a:endParaRPr lang="en-US" dirty="0">
              <a:solidFill>
                <a:srgbClr val="000000"/>
              </a:solidFill>
            </a:endParaRPr>
          </a:p>
        </p:txBody>
      </p:sp>
      <p:pic>
        <p:nvPicPr>
          <p:cNvPr id="7" name="Graphic 6" descr="Scales of Justice">
            <a:extLst>
              <a:ext uri="{FF2B5EF4-FFF2-40B4-BE49-F238E27FC236}">
                <a16:creationId xmlns:a16="http://schemas.microsoft.com/office/drawing/2014/main" id="{918ED6F9-4924-444F-A5B4-A8B2E75B01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50787" y="1600709"/>
            <a:ext cx="3656581" cy="3656581"/>
          </a:xfrm>
          <a:prstGeom prst="rect">
            <a:avLst/>
          </a:prstGeom>
        </p:spPr>
      </p:pic>
    </p:spTree>
    <p:extLst>
      <p:ext uri="{BB962C8B-B14F-4D97-AF65-F5344CB8AC3E}">
        <p14:creationId xmlns:p14="http://schemas.microsoft.com/office/powerpoint/2010/main" val="1762310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56BE6-555A-4CE3-BB92-91279123C5F3}"/>
              </a:ext>
            </a:extLst>
          </p:cNvPr>
          <p:cNvSpPr>
            <a:spLocks noGrp="1"/>
          </p:cNvSpPr>
          <p:nvPr>
            <p:ph type="title"/>
          </p:nvPr>
        </p:nvSpPr>
        <p:spPr>
          <a:xfrm>
            <a:off x="1251677" y="645105"/>
            <a:ext cx="4357499" cy="1320855"/>
          </a:xfrm>
        </p:spPr>
        <p:txBody>
          <a:bodyPr>
            <a:normAutofit/>
          </a:bodyPr>
          <a:lstStyle/>
          <a:p>
            <a:r>
              <a:rPr lang="en-US" sz="4400" dirty="0"/>
              <a:t>communication</a:t>
            </a:r>
          </a:p>
        </p:txBody>
      </p:sp>
      <p:sp>
        <p:nvSpPr>
          <p:cNvPr id="3" name="Content Placeholder 2">
            <a:extLst>
              <a:ext uri="{FF2B5EF4-FFF2-40B4-BE49-F238E27FC236}">
                <a16:creationId xmlns:a16="http://schemas.microsoft.com/office/drawing/2014/main" id="{B90F4011-DBFF-415F-A0B3-90179E34D3D6}"/>
              </a:ext>
            </a:extLst>
          </p:cNvPr>
          <p:cNvSpPr>
            <a:spLocks noGrp="1"/>
          </p:cNvSpPr>
          <p:nvPr>
            <p:ph idx="1"/>
          </p:nvPr>
        </p:nvSpPr>
        <p:spPr>
          <a:xfrm>
            <a:off x="1251678" y="1965961"/>
            <a:ext cx="4363595" cy="3913632"/>
          </a:xfrm>
        </p:spPr>
        <p:txBody>
          <a:bodyPr>
            <a:normAutofit/>
          </a:bodyPr>
          <a:lstStyle/>
          <a:p>
            <a:r>
              <a:rPr lang="en-US" sz="2800" dirty="0">
                <a:solidFill>
                  <a:srgbClr val="000000"/>
                </a:solidFill>
              </a:rPr>
              <a:t>What does good communication look &amp; sound like?</a:t>
            </a:r>
          </a:p>
          <a:p>
            <a:r>
              <a:rPr lang="en-US" sz="2800" dirty="0">
                <a:solidFill>
                  <a:srgbClr val="000000"/>
                </a:solidFill>
              </a:rPr>
              <a:t>Why is it important?</a:t>
            </a:r>
          </a:p>
          <a:p>
            <a:r>
              <a:rPr lang="en-US" sz="2800" dirty="0">
                <a:solidFill>
                  <a:srgbClr val="000000"/>
                </a:solidFill>
              </a:rPr>
              <a:t>What happens when it doesn’t exist or is inconsistent?</a:t>
            </a:r>
          </a:p>
        </p:txBody>
      </p:sp>
      <p:pic>
        <p:nvPicPr>
          <p:cNvPr id="5" name="Picture 4" descr="A close up of a sign&#10;&#10;Description automatically generated">
            <a:extLst>
              <a:ext uri="{FF2B5EF4-FFF2-40B4-BE49-F238E27FC236}">
                <a16:creationId xmlns:a16="http://schemas.microsoft.com/office/drawing/2014/main" id="{14557930-E9F9-4270-9A74-F1B84D365D63}"/>
              </a:ext>
            </a:extLst>
          </p:cNvPr>
          <p:cNvPicPr>
            <a:picLocks noChangeAspect="1"/>
          </p:cNvPicPr>
          <p:nvPr/>
        </p:nvPicPr>
        <p:blipFill>
          <a:blip r:embed="rId3"/>
          <a:stretch>
            <a:fillRect/>
          </a:stretch>
        </p:blipFill>
        <p:spPr>
          <a:xfrm>
            <a:off x="6098193" y="718241"/>
            <a:ext cx="5176744" cy="5447777"/>
          </a:xfrm>
          <a:prstGeom prst="rect">
            <a:avLst/>
          </a:prstGeom>
        </p:spPr>
      </p:pic>
    </p:spTree>
    <p:extLst>
      <p:ext uri="{BB962C8B-B14F-4D97-AF65-F5344CB8AC3E}">
        <p14:creationId xmlns:p14="http://schemas.microsoft.com/office/powerpoint/2010/main" val="91454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5EB76-411F-4333-9B53-18583050CE6D}"/>
              </a:ext>
            </a:extLst>
          </p:cNvPr>
          <p:cNvSpPr>
            <a:spLocks noGrp="1"/>
          </p:cNvSpPr>
          <p:nvPr>
            <p:ph type="title"/>
          </p:nvPr>
        </p:nvSpPr>
        <p:spPr>
          <a:xfrm>
            <a:off x="5195727" y="382385"/>
            <a:ext cx="6335338" cy="1492132"/>
          </a:xfrm>
        </p:spPr>
        <p:txBody>
          <a:bodyPr>
            <a:normAutofit/>
          </a:bodyPr>
          <a:lstStyle/>
          <a:p>
            <a:pPr eaLnBrk="1" fontAlgn="auto" hangingPunct="1">
              <a:spcAft>
                <a:spcPts val="0"/>
              </a:spcAft>
              <a:defRPr/>
            </a:pPr>
            <a:r>
              <a:rPr lang="en-US" dirty="0"/>
              <a:t>George Bernard Shaw</a:t>
            </a:r>
          </a:p>
        </p:txBody>
      </p:sp>
      <p:pic>
        <p:nvPicPr>
          <p:cNvPr id="12292" name="Picture 2" descr="C:\Users\Owner\AppData\Local\Microsoft\Windows\Temporary Internet Files\Content.IE5\I8Y2I1WB\MP900439239[1].jpg">
            <a:extLst>
              <a:ext uri="{FF2B5EF4-FFF2-40B4-BE49-F238E27FC236}">
                <a16:creationId xmlns:a16="http://schemas.microsoft.com/office/drawing/2014/main" id="{404951C0-2A91-4571-A823-C2B0104318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66" r="18499" b="1"/>
          <a:stretch/>
        </p:blipFill>
        <p:spPr bwMode="auto">
          <a:xfrm>
            <a:off x="688434" y="-9525"/>
            <a:ext cx="4129822" cy="6867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Content Placeholder 2">
            <a:extLst>
              <a:ext uri="{FF2B5EF4-FFF2-40B4-BE49-F238E27FC236}">
                <a16:creationId xmlns:a16="http://schemas.microsoft.com/office/drawing/2014/main" id="{292F48D4-AD5C-46B7-B01A-776968434F46}"/>
              </a:ext>
            </a:extLst>
          </p:cNvPr>
          <p:cNvSpPr>
            <a:spLocks noGrp="1"/>
          </p:cNvSpPr>
          <p:nvPr>
            <p:ph idx="1"/>
          </p:nvPr>
        </p:nvSpPr>
        <p:spPr>
          <a:xfrm>
            <a:off x="5195727" y="2286001"/>
            <a:ext cx="6335338" cy="3593591"/>
          </a:xfrm>
        </p:spPr>
        <p:txBody>
          <a:bodyPr>
            <a:normAutofit fontScale="92500" lnSpcReduction="20000"/>
          </a:bodyPr>
          <a:lstStyle/>
          <a:p>
            <a:pPr eaLnBrk="1" hangingPunct="1">
              <a:buFont typeface="Arial" panose="020B0604020202020204" pitchFamily="34" charset="0"/>
              <a:buNone/>
            </a:pPr>
            <a:endParaRPr lang="en-US" altLang="en-US" dirty="0">
              <a:latin typeface="Tahoma" panose="020B0604030504040204" pitchFamily="34" charset="0"/>
              <a:cs typeface="Tahoma" panose="020B0604030504040204" pitchFamily="34" charset="0"/>
            </a:endParaRPr>
          </a:p>
          <a:p>
            <a:pPr eaLnBrk="1" hangingPunct="1">
              <a:buFont typeface="Arial" panose="020B0604020202020204" pitchFamily="34" charset="0"/>
              <a:buNone/>
            </a:pPr>
            <a:r>
              <a:rPr lang="en-US" altLang="en-US" sz="2800" dirty="0">
                <a:latin typeface="Tahoma" panose="020B0604030504040204" pitchFamily="34" charset="0"/>
                <a:cs typeface="Tahoma" panose="020B0604030504040204" pitchFamily="34" charset="0"/>
              </a:rPr>
              <a:t>The single </a:t>
            </a:r>
          </a:p>
          <a:p>
            <a:pPr eaLnBrk="1" hangingPunct="1">
              <a:buFont typeface="Arial" panose="020B0604020202020204" pitchFamily="34" charset="0"/>
              <a:buNone/>
            </a:pPr>
            <a:r>
              <a:rPr lang="en-US" altLang="en-US" sz="2800" dirty="0">
                <a:latin typeface="Tahoma" panose="020B0604030504040204" pitchFamily="34" charset="0"/>
                <a:cs typeface="Tahoma" panose="020B0604030504040204" pitchFamily="34" charset="0"/>
              </a:rPr>
              <a:t>biggest </a:t>
            </a:r>
          </a:p>
          <a:p>
            <a:pPr eaLnBrk="1" hangingPunct="1">
              <a:buFont typeface="Arial" panose="020B0604020202020204" pitchFamily="34" charset="0"/>
              <a:buNone/>
            </a:pPr>
            <a:r>
              <a:rPr lang="en-US" altLang="en-US" sz="2800" dirty="0">
                <a:latin typeface="Tahoma" panose="020B0604030504040204" pitchFamily="34" charset="0"/>
                <a:cs typeface="Tahoma" panose="020B0604030504040204" pitchFamily="34" charset="0"/>
              </a:rPr>
              <a:t>problem </a:t>
            </a:r>
          </a:p>
          <a:p>
            <a:pPr eaLnBrk="1" hangingPunct="1">
              <a:buFont typeface="Arial" panose="020B0604020202020204" pitchFamily="34" charset="0"/>
              <a:buNone/>
            </a:pPr>
            <a:r>
              <a:rPr lang="en-US" altLang="en-US" sz="2800" dirty="0">
                <a:latin typeface="Tahoma" panose="020B0604030504040204" pitchFamily="34" charset="0"/>
                <a:cs typeface="Tahoma" panose="020B0604030504040204" pitchFamily="34" charset="0"/>
              </a:rPr>
              <a:t>in communication </a:t>
            </a:r>
          </a:p>
          <a:p>
            <a:pPr eaLnBrk="1" hangingPunct="1">
              <a:buFont typeface="Arial" panose="020B0604020202020204" pitchFamily="34" charset="0"/>
              <a:buNone/>
            </a:pPr>
            <a:r>
              <a:rPr lang="en-US" altLang="en-US" sz="2800" dirty="0">
                <a:latin typeface="Tahoma" panose="020B0604030504040204" pitchFamily="34" charset="0"/>
                <a:cs typeface="Tahoma" panose="020B0604030504040204" pitchFamily="34" charset="0"/>
              </a:rPr>
              <a:t>is the illusion </a:t>
            </a:r>
          </a:p>
          <a:p>
            <a:pPr eaLnBrk="1" hangingPunct="1">
              <a:buFont typeface="Arial" panose="020B0604020202020204" pitchFamily="34" charset="0"/>
              <a:buNone/>
            </a:pPr>
            <a:r>
              <a:rPr lang="en-US" altLang="en-US" sz="2800" dirty="0">
                <a:latin typeface="Tahoma" panose="020B0604030504040204" pitchFamily="34" charset="0"/>
                <a:cs typeface="Tahoma" panose="020B0604030504040204" pitchFamily="34" charset="0"/>
              </a:rPr>
              <a:t>that it has taken place</a:t>
            </a:r>
            <a:r>
              <a:rPr lang="en-US" altLang="en-US" sz="2800" dirty="0"/>
              <a:t>.</a:t>
            </a:r>
          </a:p>
          <a:p>
            <a:pPr eaLnBrk="1" hangingPunct="1">
              <a:buFont typeface="Arial" panose="020B0604020202020204" pitchFamily="34" charset="0"/>
              <a:buNone/>
            </a:pPr>
            <a:r>
              <a:rPr lang="en-US" altLang="en-US" sz="2800" dirty="0"/>
              <a:t>		</a:t>
            </a:r>
          </a:p>
          <a:p>
            <a:pPr eaLnBrk="1" hangingPunct="1"/>
            <a:endParaRPr lang="en-US" altLang="en-US" dirty="0"/>
          </a:p>
        </p:txBody>
      </p:sp>
    </p:spTree>
    <p:extLst>
      <p:ext uri="{BB962C8B-B14F-4D97-AF65-F5344CB8AC3E}">
        <p14:creationId xmlns:p14="http://schemas.microsoft.com/office/powerpoint/2010/main" val="635194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82086D7-FFDE-40CF-A09D-9BEB9D707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p:cNvSpPr>
            <a:spLocks noGrp="1"/>
          </p:cNvSpPr>
          <p:nvPr>
            <p:ph type="title"/>
          </p:nvPr>
        </p:nvSpPr>
        <p:spPr>
          <a:xfrm>
            <a:off x="8050787" y="482322"/>
            <a:ext cx="3656581" cy="5571624"/>
          </a:xfrm>
        </p:spPr>
        <p:txBody>
          <a:bodyPr anchor="ctr">
            <a:normAutofit/>
          </a:bodyPr>
          <a:lstStyle/>
          <a:p>
            <a:r>
              <a:rPr lang="en-US" sz="4700" b="1" dirty="0"/>
              <a:t>Restorative = Thoughtful</a:t>
            </a:r>
          </a:p>
        </p:txBody>
      </p:sp>
      <p:sp>
        <p:nvSpPr>
          <p:cNvPr id="13" name="Freeform 10">
            <a:extLst>
              <a:ext uri="{FF2B5EF4-FFF2-40B4-BE49-F238E27FC236}">
                <a16:creationId xmlns:a16="http://schemas.microsoft.com/office/drawing/2014/main" id="{0EF9EB2F-9261-487B-9F73-DEE10D9E3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5" name="Rectangle 14">
            <a:extLst>
              <a:ext uri="{FF2B5EF4-FFF2-40B4-BE49-F238E27FC236}">
                <a16:creationId xmlns:a16="http://schemas.microsoft.com/office/drawing/2014/main" id="{D6AEE16F-E153-48FA-B097-3680B830BE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p:cNvSpPr>
            <a:spLocks noGrp="1"/>
          </p:cNvSpPr>
          <p:nvPr>
            <p:ph type="sldNum" sz="quarter" idx="12"/>
          </p:nvPr>
        </p:nvSpPr>
        <p:spPr>
          <a:xfrm>
            <a:off x="8610601" y="6375679"/>
            <a:ext cx="2819399" cy="345796"/>
          </a:xfrm>
        </p:spPr>
        <p:txBody>
          <a:bodyPr>
            <a:normAutofit/>
          </a:bodyPr>
          <a:lstStyle/>
          <a:p>
            <a:pPr>
              <a:spcAft>
                <a:spcPts val="600"/>
              </a:spcAft>
            </a:pPr>
            <a:fld id="{2066355A-084C-D24E-9AD2-7E4FC41EA627}" type="slidenum">
              <a:rPr lang="en-US" smtClean="0"/>
              <a:pPr>
                <a:spcAft>
                  <a:spcPts val="600"/>
                </a:spcAft>
              </a:pPr>
              <a:t>19</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02991115"/>
              </p:ext>
            </p:extLst>
          </p:nvPr>
        </p:nvGraphicFramePr>
        <p:xfrm>
          <a:off x="765175" y="481013"/>
          <a:ext cx="6305550" cy="5573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494618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94AE2-8DD6-4D6F-8738-CFDB632B383A}"/>
              </a:ext>
            </a:extLst>
          </p:cNvPr>
          <p:cNvSpPr>
            <a:spLocks noGrp="1"/>
          </p:cNvSpPr>
          <p:nvPr>
            <p:ph type="title"/>
          </p:nvPr>
        </p:nvSpPr>
        <p:spPr>
          <a:xfrm>
            <a:off x="1251677" y="645105"/>
            <a:ext cx="4357499" cy="1320855"/>
          </a:xfrm>
        </p:spPr>
        <p:txBody>
          <a:bodyPr>
            <a:normAutofit/>
          </a:bodyPr>
          <a:lstStyle/>
          <a:p>
            <a:r>
              <a:rPr lang="en-US" sz="4400" dirty="0"/>
              <a:t>John joseph powell</a:t>
            </a:r>
          </a:p>
        </p:txBody>
      </p:sp>
      <p:sp>
        <p:nvSpPr>
          <p:cNvPr id="3" name="Content Placeholder 2">
            <a:extLst>
              <a:ext uri="{FF2B5EF4-FFF2-40B4-BE49-F238E27FC236}">
                <a16:creationId xmlns:a16="http://schemas.microsoft.com/office/drawing/2014/main" id="{30C2A433-2EFC-4250-84F3-C1152734A730}"/>
              </a:ext>
            </a:extLst>
          </p:cNvPr>
          <p:cNvSpPr>
            <a:spLocks noGrp="1"/>
          </p:cNvSpPr>
          <p:nvPr>
            <p:ph idx="1"/>
          </p:nvPr>
        </p:nvSpPr>
        <p:spPr>
          <a:xfrm>
            <a:off x="1251678" y="2286001"/>
            <a:ext cx="4363595" cy="3926894"/>
          </a:xfrm>
        </p:spPr>
        <p:txBody>
          <a:bodyPr>
            <a:normAutofit/>
          </a:bodyPr>
          <a:lstStyle/>
          <a:p>
            <a:pPr marL="0" indent="0">
              <a:buNone/>
            </a:pPr>
            <a:r>
              <a:rPr lang="en-US" sz="2800" dirty="0">
                <a:solidFill>
                  <a:srgbClr val="000000"/>
                </a:solidFill>
              </a:rPr>
              <a:t>It is an absolute human certainty that no one can know his own beauty or perceive a sense of his own worth until it has been reflected back to him in the mirror of another loving human being</a:t>
            </a:r>
            <a:r>
              <a:rPr lang="en-US" dirty="0">
                <a:solidFill>
                  <a:srgbClr val="000000"/>
                </a:solidFill>
              </a:rPr>
              <a:t>.</a:t>
            </a:r>
          </a:p>
        </p:txBody>
      </p:sp>
      <p:pic>
        <p:nvPicPr>
          <p:cNvPr id="7" name="Graphic 6" descr="Head with Gears">
            <a:extLst>
              <a:ext uri="{FF2B5EF4-FFF2-40B4-BE49-F238E27FC236}">
                <a16:creationId xmlns:a16="http://schemas.microsoft.com/office/drawing/2014/main" id="{ADE32194-9EBB-471D-9BED-69BD4B125C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8193" y="853757"/>
            <a:ext cx="5176744" cy="5176744"/>
          </a:xfrm>
          <a:prstGeom prst="rect">
            <a:avLst/>
          </a:prstGeom>
        </p:spPr>
      </p:pic>
    </p:spTree>
    <p:extLst>
      <p:ext uri="{BB962C8B-B14F-4D97-AF65-F5344CB8AC3E}">
        <p14:creationId xmlns:p14="http://schemas.microsoft.com/office/powerpoint/2010/main" val="5514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9" y="645107"/>
            <a:ext cx="3384329" cy="5408284"/>
          </a:xfrm>
        </p:spPr>
        <p:txBody>
          <a:bodyPr anchor="ctr">
            <a:normAutofit/>
          </a:bodyPr>
          <a:lstStyle/>
          <a:p>
            <a:pPr>
              <a:defRPr/>
            </a:pPr>
            <a:r>
              <a:rPr lang="en-US" sz="4000" b="1" dirty="0"/>
              <a:t>The Power of Listening</a:t>
            </a:r>
            <a:r>
              <a:rPr lang="en-US" sz="4000" dirty="0"/>
              <a:t>	</a:t>
            </a:r>
          </a:p>
        </p:txBody>
      </p:sp>
      <p:sp>
        <p:nvSpPr>
          <p:cNvPr id="88067" name="Slide Number Placeholder 4"/>
          <p:cNvSpPr>
            <a:spLocks noGrp="1"/>
          </p:cNvSpPr>
          <p:nvPr>
            <p:ph type="sldNum" sz="quarter" idx="12"/>
          </p:nvPr>
        </p:nvSpPr>
        <p:spPr bwMode="auto">
          <a:xfrm>
            <a:off x="8610601" y="6375679"/>
            <a:ext cx="2819399" cy="34579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spcAft>
                <a:spcPts val="600"/>
              </a:spcAft>
            </a:pPr>
            <a:fld id="{B0C532F2-263A-5A43-A09F-F9650DFCF5C4}" type="slidenum">
              <a:rPr lang="en-US" altLang="en-US">
                <a:latin typeface="Calibri" charset="0"/>
              </a:rPr>
              <a:pPr>
                <a:spcAft>
                  <a:spcPts val="600"/>
                </a:spcAft>
              </a:pPr>
              <a:t>20</a:t>
            </a:fld>
            <a:endParaRPr lang="en-US" altLang="en-US" dirty="0">
              <a:latin typeface="Calibri"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3911945"/>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7169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37FABD-8C69-4801-8D9F-F88EFA032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2A9D5E05-B3B5-4E43-8615-DA553C479E88}"/>
              </a:ext>
            </a:extLst>
          </p:cNvPr>
          <p:cNvSpPr>
            <a:spLocks noGrp="1"/>
          </p:cNvSpPr>
          <p:nvPr>
            <p:ph type="title"/>
          </p:nvPr>
        </p:nvSpPr>
        <p:spPr>
          <a:xfrm>
            <a:off x="1251678" y="382385"/>
            <a:ext cx="10178322" cy="1492132"/>
          </a:xfrm>
        </p:spPr>
        <p:txBody>
          <a:bodyPr anchor="ctr">
            <a:normAutofit/>
          </a:bodyPr>
          <a:lstStyle/>
          <a:p>
            <a:r>
              <a:rPr lang="en-US" dirty="0"/>
              <a:t>trust</a:t>
            </a:r>
          </a:p>
        </p:txBody>
      </p:sp>
      <p:sp>
        <p:nvSpPr>
          <p:cNvPr id="12" name="Freeform 6">
            <a:extLst>
              <a:ext uri="{FF2B5EF4-FFF2-40B4-BE49-F238E27FC236}">
                <a16:creationId xmlns:a16="http://schemas.microsoft.com/office/drawing/2014/main" id="{9BD2ECB5-E1D5-4F95-8DB5-D6B38DEEE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4" name="Rectangle 13">
            <a:extLst>
              <a:ext uri="{FF2B5EF4-FFF2-40B4-BE49-F238E27FC236}">
                <a16:creationId xmlns:a16="http://schemas.microsoft.com/office/drawing/2014/main" id="{1500752C-7683-4E03-95C5-06FCFE0C9C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9831FDEC-C4DB-4489-94AF-CF4B77C24A7E}"/>
              </a:ext>
            </a:extLst>
          </p:cNvPr>
          <p:cNvGraphicFramePr>
            <a:graphicFrameLocks noGrp="1"/>
          </p:cNvGraphicFramePr>
          <p:nvPr>
            <p:ph idx="1"/>
            <p:extLst>
              <p:ext uri="{D42A27DB-BD31-4B8C-83A1-F6EECF244321}">
                <p14:modId xmlns:p14="http://schemas.microsoft.com/office/powerpoint/2010/main" val="1043895353"/>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629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A4552-A172-4624-BCF0-E6F31AC3491A}"/>
              </a:ext>
            </a:extLst>
          </p:cNvPr>
          <p:cNvSpPr>
            <a:spLocks noGrp="1"/>
          </p:cNvSpPr>
          <p:nvPr>
            <p:ph type="title"/>
          </p:nvPr>
        </p:nvSpPr>
        <p:spPr>
          <a:xfrm>
            <a:off x="1251678" y="382385"/>
            <a:ext cx="10178322" cy="1172095"/>
          </a:xfrm>
        </p:spPr>
        <p:txBody>
          <a:bodyPr/>
          <a:lstStyle/>
          <a:p>
            <a:r>
              <a:rPr lang="en-US" dirty="0"/>
              <a:t>Creative courage</a:t>
            </a:r>
          </a:p>
        </p:txBody>
      </p:sp>
      <p:graphicFrame>
        <p:nvGraphicFramePr>
          <p:cNvPr id="4" name="Content Placeholder 3">
            <a:extLst>
              <a:ext uri="{FF2B5EF4-FFF2-40B4-BE49-F238E27FC236}">
                <a16:creationId xmlns:a16="http://schemas.microsoft.com/office/drawing/2014/main" id="{04004F33-44BB-48C2-A5ED-DEF3B56BB0B9}"/>
              </a:ext>
            </a:extLst>
          </p:cNvPr>
          <p:cNvGraphicFramePr>
            <a:graphicFrameLocks noGrp="1"/>
          </p:cNvGraphicFramePr>
          <p:nvPr>
            <p:ph idx="1"/>
            <p:extLst>
              <p:ext uri="{D42A27DB-BD31-4B8C-83A1-F6EECF244321}">
                <p14:modId xmlns:p14="http://schemas.microsoft.com/office/powerpoint/2010/main" val="2841504348"/>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6476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AA2A9-61DB-4993-8335-341F39CC1466}"/>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2B060264-C4BE-4BB8-9A86-1CD1E1FD3CA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774622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CB0CADC-2EA0-4D1A-AAFB-50539C9BA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51F0C36B-5D80-47D8-8DED-E662BBB7641D}"/>
              </a:ext>
            </a:extLst>
          </p:cNvPr>
          <p:cNvSpPr>
            <a:spLocks noGrp="1"/>
          </p:cNvSpPr>
          <p:nvPr>
            <p:ph type="title"/>
          </p:nvPr>
        </p:nvSpPr>
        <p:spPr>
          <a:xfrm>
            <a:off x="1251678" y="4947185"/>
            <a:ext cx="9911420" cy="1267348"/>
          </a:xfrm>
        </p:spPr>
        <p:txBody>
          <a:bodyPr anchor="t">
            <a:normAutofit/>
          </a:bodyPr>
          <a:lstStyle/>
          <a:p>
            <a:pPr algn="ctr"/>
            <a:r>
              <a:rPr lang="en-US" dirty="0"/>
              <a:t>Your brain on conflict</a:t>
            </a:r>
          </a:p>
        </p:txBody>
      </p:sp>
      <p:sp>
        <p:nvSpPr>
          <p:cNvPr id="11" name="Freeform 6">
            <a:extLst>
              <a:ext uri="{FF2B5EF4-FFF2-40B4-BE49-F238E27FC236}">
                <a16:creationId xmlns:a16="http://schemas.microsoft.com/office/drawing/2014/main" id="{A4B6A89E-D3C6-429A-A466-CE935AE48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bg1">
              <a:lumMod val="65000"/>
            </a:schemeClr>
          </a:solidFill>
          <a:ln w="0">
            <a:noFill/>
            <a:prstDash val="solid"/>
            <a:round/>
            <a:headEnd/>
            <a:tailEnd/>
          </a:ln>
        </p:spPr>
      </p:sp>
      <p:sp>
        <p:nvSpPr>
          <p:cNvPr id="13" name="Rectangle 12">
            <a:extLst>
              <a:ext uri="{FF2B5EF4-FFF2-40B4-BE49-F238E27FC236}">
                <a16:creationId xmlns:a16="http://schemas.microsoft.com/office/drawing/2014/main" id="{48E7E1C0-4E02-45A5-92FA-F8CEFF05D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id="{53596B2E-E1AF-4366-848C-3978330B6FD8}"/>
              </a:ext>
            </a:extLst>
          </p:cNvPr>
          <p:cNvGraphicFramePr>
            <a:graphicFrameLocks noGrp="1"/>
          </p:cNvGraphicFramePr>
          <p:nvPr>
            <p:ph idx="1"/>
            <p:extLst>
              <p:ext uri="{D42A27DB-BD31-4B8C-83A1-F6EECF244321}">
                <p14:modId xmlns:p14="http://schemas.microsoft.com/office/powerpoint/2010/main" val="1993344570"/>
              </p:ext>
            </p:extLst>
          </p:nvPr>
        </p:nvGraphicFramePr>
        <p:xfrm>
          <a:off x="1251678" y="941388"/>
          <a:ext cx="9911420" cy="3362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8102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1678" y="1676401"/>
            <a:ext cx="10178322" cy="4203192"/>
          </a:xfrm>
        </p:spPr>
        <p:txBody>
          <a:bodyPr>
            <a:normAutofit lnSpcReduction="10000"/>
          </a:bodyPr>
          <a:lstStyle/>
          <a:p>
            <a:pPr algn="ctr">
              <a:buNone/>
            </a:pPr>
            <a:r>
              <a:rPr lang="en-US" sz="3200" b="1" dirty="0">
                <a:solidFill>
                  <a:schemeClr val="accent3">
                    <a:lumMod val="75000"/>
                  </a:schemeClr>
                </a:solidFill>
              </a:rPr>
              <a:t>Behaviors Deteriorate </a:t>
            </a:r>
          </a:p>
          <a:p>
            <a:pPr algn="ctr">
              <a:buNone/>
            </a:pPr>
            <a:endParaRPr lang="en-US" sz="3200" b="1" dirty="0">
              <a:solidFill>
                <a:schemeClr val="accent3"/>
              </a:solidFill>
            </a:endParaRPr>
          </a:p>
          <a:p>
            <a:pPr algn="ctr">
              <a:buNone/>
            </a:pPr>
            <a:r>
              <a:rPr lang="en-US" sz="3200" b="1" dirty="0"/>
              <a:t>Focus changes to </a:t>
            </a:r>
          </a:p>
          <a:p>
            <a:pPr algn="ctr">
              <a:buNone/>
            </a:pPr>
            <a:r>
              <a:rPr lang="en-US" sz="3200" b="1" dirty="0">
                <a:solidFill>
                  <a:schemeClr val="accent4"/>
                </a:solidFill>
              </a:rPr>
              <a:t>Winning</a:t>
            </a:r>
          </a:p>
          <a:p>
            <a:pPr algn="ctr">
              <a:buNone/>
            </a:pPr>
            <a:r>
              <a:rPr lang="en-US" sz="3200" b="1" dirty="0">
                <a:solidFill>
                  <a:schemeClr val="accent4"/>
                </a:solidFill>
              </a:rPr>
              <a:t>Blaming</a:t>
            </a:r>
          </a:p>
          <a:p>
            <a:pPr algn="ctr">
              <a:buNone/>
            </a:pPr>
            <a:r>
              <a:rPr lang="en-US" sz="3200" b="1" dirty="0">
                <a:solidFill>
                  <a:schemeClr val="accent4"/>
                </a:solidFill>
              </a:rPr>
              <a:t>Punishing</a:t>
            </a:r>
          </a:p>
          <a:p>
            <a:pPr algn="ctr">
              <a:buNone/>
            </a:pPr>
            <a:r>
              <a:rPr lang="en-US" sz="3200" b="1" dirty="0">
                <a:solidFill>
                  <a:schemeClr val="accent4"/>
                </a:solidFill>
              </a:rPr>
              <a:t>Keeping the Peace</a:t>
            </a:r>
          </a:p>
        </p:txBody>
      </p:sp>
      <p:sp>
        <p:nvSpPr>
          <p:cNvPr id="3" name="Title 2"/>
          <p:cNvSpPr>
            <a:spLocks noGrp="1"/>
          </p:cNvSpPr>
          <p:nvPr>
            <p:ph type="title"/>
          </p:nvPr>
        </p:nvSpPr>
        <p:spPr/>
        <p:txBody>
          <a:bodyPr/>
          <a:lstStyle/>
          <a:p>
            <a:r>
              <a:rPr lang="en-US" dirty="0"/>
              <a:t>As Motives Change…</a:t>
            </a:r>
          </a:p>
        </p:txBody>
      </p:sp>
      <p:sp>
        <p:nvSpPr>
          <p:cNvPr id="4" name="Down Arrow 3"/>
          <p:cNvSpPr/>
          <p:nvPr/>
        </p:nvSpPr>
        <p:spPr>
          <a:xfrm>
            <a:off x="9166860" y="2971799"/>
            <a:ext cx="152400" cy="27492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
                                            <p:txEl>
                                              <p:pRg st="2" end="2"/>
                                            </p:txEl>
                                          </p:spTgt>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 calcmode="lin" valueType="num">
                                      <p:cBhvr additive="base">
                                        <p:cTn id="1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2">
                                            <p:txEl>
                                              <p:pRg st="3" end="3"/>
                                            </p:txEl>
                                          </p:spTgt>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 calcmode="lin" valueType="num">
                                      <p:cBhvr additive="base">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2">
                                            <p:txEl>
                                              <p:pRg st="4" end="4"/>
                                            </p:txEl>
                                          </p:spTgt>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 calcmode="lin" valueType="num">
                                      <p:cBhvr additive="base">
                                        <p:cTn id="2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2">
                                            <p:txEl>
                                              <p:pRg st="5" end="5"/>
                                            </p:txEl>
                                          </p:spTgt>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 calcmode="lin" valueType="num">
                                      <p:cBhvr additive="base">
                                        <p:cTn id="2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2">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C032F75-F5AC-4D84-98D0-DD0FB8A25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5" name="Rectangle 74">
            <a:extLst>
              <a:ext uri="{FF2B5EF4-FFF2-40B4-BE49-F238E27FC236}">
                <a16:creationId xmlns:a16="http://schemas.microsoft.com/office/drawing/2014/main" id="{EA21D3B4-EB95-40D8-ADD4-C28637F87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Freeform 11">
            <a:extLst>
              <a:ext uri="{FF2B5EF4-FFF2-40B4-BE49-F238E27FC236}">
                <a16:creationId xmlns:a16="http://schemas.microsoft.com/office/drawing/2014/main" id="{EC402CCD-3D73-4427-910D-80A619EAD5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8674" name="Title 1">
            <a:extLst>
              <a:ext uri="{FF2B5EF4-FFF2-40B4-BE49-F238E27FC236}">
                <a16:creationId xmlns:a16="http://schemas.microsoft.com/office/drawing/2014/main" id="{8A926AD2-832D-41CD-9183-99AC013881B9}"/>
              </a:ext>
            </a:extLst>
          </p:cNvPr>
          <p:cNvSpPr>
            <a:spLocks noGrp="1"/>
          </p:cNvSpPr>
          <p:nvPr>
            <p:ph type="title"/>
          </p:nvPr>
        </p:nvSpPr>
        <p:spPr>
          <a:xfrm>
            <a:off x="8339328" y="457200"/>
            <a:ext cx="3090672" cy="1197864"/>
          </a:xfrm>
        </p:spPr>
        <p:txBody>
          <a:bodyPr anchor="b">
            <a:normAutofit/>
          </a:bodyPr>
          <a:lstStyle/>
          <a:p>
            <a:pPr eaLnBrk="1" hangingPunct="1"/>
            <a:endParaRPr lang="en-US" altLang="en-US" sz="1900" dirty="0">
              <a:solidFill>
                <a:schemeClr val="accent1"/>
              </a:solidFill>
            </a:endParaRPr>
          </a:p>
        </p:txBody>
      </p:sp>
      <p:pic>
        <p:nvPicPr>
          <p:cNvPr id="28676" name="Picture 3" descr="C:\Users\Owner\AppData\Local\Microsoft\Windows\INetCache\IE\Q8RI4Y1B\3[1].jpg">
            <a:extLst>
              <a:ext uri="{FF2B5EF4-FFF2-40B4-BE49-F238E27FC236}">
                <a16:creationId xmlns:a16="http://schemas.microsoft.com/office/drawing/2014/main" id="{159B6594-630C-4DA8-AE36-E7A03577A98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72527" y="643464"/>
            <a:ext cx="4887072" cy="526039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Content Placeholder 2">
            <a:extLst>
              <a:ext uri="{FF2B5EF4-FFF2-40B4-BE49-F238E27FC236}">
                <a16:creationId xmlns:a16="http://schemas.microsoft.com/office/drawing/2014/main" id="{B12B08C6-A1DC-4231-B3C6-E04EAAEDBE2B}"/>
              </a:ext>
            </a:extLst>
          </p:cNvPr>
          <p:cNvSpPr>
            <a:spLocks noGrp="1"/>
          </p:cNvSpPr>
          <p:nvPr>
            <p:ph idx="1"/>
          </p:nvPr>
        </p:nvSpPr>
        <p:spPr>
          <a:xfrm>
            <a:off x="8339328" y="1655065"/>
            <a:ext cx="3090672" cy="4224528"/>
          </a:xfrm>
        </p:spPr>
        <p:txBody>
          <a:bodyPr>
            <a:normAutofit/>
          </a:bodyPr>
          <a:lstStyle/>
          <a:p>
            <a:pPr eaLnBrk="1" hangingPunct="1">
              <a:buFont typeface="Arial" panose="020B0604020202020204" pitchFamily="34" charset="0"/>
              <a:buNone/>
            </a:pPr>
            <a:endParaRPr lang="en-US" altLang="en-US" sz="1600" b="1" dirty="0">
              <a:solidFill>
                <a:srgbClr val="FFFFFF"/>
              </a:solidFill>
            </a:endParaRPr>
          </a:p>
          <a:p>
            <a:pPr eaLnBrk="1" hangingPunct="1">
              <a:buFont typeface="Arial" panose="020B0604020202020204" pitchFamily="34" charset="0"/>
              <a:buNone/>
            </a:pPr>
            <a:endParaRPr lang="en-US" altLang="en-US" sz="1600" b="1" dirty="0">
              <a:solidFill>
                <a:srgbClr val="FFFFFF"/>
              </a:solidFill>
            </a:endParaRPr>
          </a:p>
          <a:p>
            <a:pPr eaLnBrk="1" hangingPunct="1">
              <a:buFont typeface="Arial" panose="020B0604020202020204" pitchFamily="34" charset="0"/>
              <a:buNone/>
            </a:pPr>
            <a:endParaRPr lang="en-US" altLang="en-US" sz="1600" b="1" dirty="0">
              <a:solidFill>
                <a:srgbClr val="FFFFFF"/>
              </a:solidFill>
            </a:endParaRPr>
          </a:p>
          <a:p>
            <a:pPr eaLnBrk="1" hangingPunct="1">
              <a:buFont typeface="Arial" panose="020B0604020202020204" pitchFamily="34" charset="0"/>
              <a:buNone/>
            </a:pPr>
            <a:endParaRPr lang="en-US" altLang="en-US" sz="1600" b="1" dirty="0">
              <a:solidFill>
                <a:srgbClr val="FFFFFF"/>
              </a:solidFill>
            </a:endParaRPr>
          </a:p>
          <a:p>
            <a:pPr eaLnBrk="1" hangingPunct="1">
              <a:buFont typeface="Arial" panose="020B0604020202020204" pitchFamily="34" charset="0"/>
              <a:buNone/>
            </a:pPr>
            <a:r>
              <a:rPr lang="en-US" altLang="en-US" sz="2800" b="1" dirty="0">
                <a:solidFill>
                  <a:srgbClr val="FFFFFF"/>
                </a:solidFill>
                <a:cs typeface="Calibri" panose="020F0502020204030204" pitchFamily="34" charset="0"/>
              </a:rPr>
              <a:t>STOP THE MADNESS!!!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A59AA-C0C7-45C9-A023-7D2B2A0F9041}"/>
              </a:ext>
            </a:extLst>
          </p:cNvPr>
          <p:cNvSpPr>
            <a:spLocks noGrp="1"/>
          </p:cNvSpPr>
          <p:nvPr>
            <p:ph type="title"/>
          </p:nvPr>
        </p:nvSpPr>
        <p:spPr>
          <a:xfrm>
            <a:off x="761996" y="382385"/>
            <a:ext cx="10668004" cy="1113295"/>
          </a:xfrm>
        </p:spPr>
        <p:txBody>
          <a:bodyPr anchor="b">
            <a:normAutofit/>
          </a:bodyPr>
          <a:lstStyle/>
          <a:p>
            <a:pPr algn="ctr"/>
            <a:r>
              <a:rPr lang="en-US" dirty="0"/>
              <a:t>When..TheN…Theory of Change</a:t>
            </a:r>
          </a:p>
        </p:txBody>
      </p:sp>
      <p:sp>
        <p:nvSpPr>
          <p:cNvPr id="3" name="Content Placeholder 2">
            <a:extLst>
              <a:ext uri="{FF2B5EF4-FFF2-40B4-BE49-F238E27FC236}">
                <a16:creationId xmlns:a16="http://schemas.microsoft.com/office/drawing/2014/main" id="{7028CA52-A1CE-4B3F-9107-A7D9D86CE71B}"/>
              </a:ext>
            </a:extLst>
          </p:cNvPr>
          <p:cNvSpPr>
            <a:spLocks noGrp="1"/>
          </p:cNvSpPr>
          <p:nvPr>
            <p:ph idx="1"/>
          </p:nvPr>
        </p:nvSpPr>
        <p:spPr>
          <a:xfrm>
            <a:off x="761996" y="2240280"/>
            <a:ext cx="10668004" cy="3429000"/>
          </a:xfrm>
        </p:spPr>
        <p:txBody>
          <a:bodyPr>
            <a:normAutofit/>
          </a:bodyPr>
          <a:lstStyle/>
          <a:p>
            <a:pPr marL="0" indent="0" algn="ctr">
              <a:buNone/>
            </a:pPr>
            <a:r>
              <a:rPr lang="en-US" sz="2800" b="1" i="1" dirty="0">
                <a:solidFill>
                  <a:schemeClr val="accent1">
                    <a:lumMod val="75000"/>
                  </a:schemeClr>
                </a:solidFill>
              </a:rPr>
              <a:t>When</a:t>
            </a:r>
            <a:r>
              <a:rPr lang="en-US" sz="2800" b="1" i="1" dirty="0"/>
              <a:t> </a:t>
            </a:r>
            <a:r>
              <a:rPr lang="en-US" sz="2800" b="1" dirty="0"/>
              <a:t>we believe that every human being is valuable and            possesses many strengths,</a:t>
            </a:r>
          </a:p>
          <a:p>
            <a:pPr marL="0" indent="0" algn="ctr">
              <a:buNone/>
            </a:pPr>
            <a:r>
              <a:rPr lang="en-US" sz="2800" b="1" dirty="0">
                <a:solidFill>
                  <a:schemeClr val="accent1">
                    <a:lumMod val="75000"/>
                  </a:schemeClr>
                </a:solidFill>
              </a:rPr>
              <a:t> </a:t>
            </a:r>
            <a:r>
              <a:rPr lang="en-US" sz="2800" b="1" i="1" dirty="0">
                <a:solidFill>
                  <a:schemeClr val="accent1">
                    <a:lumMod val="75000"/>
                  </a:schemeClr>
                </a:solidFill>
              </a:rPr>
              <a:t>then</a:t>
            </a:r>
            <a:r>
              <a:rPr lang="en-US" sz="2800" b="1" dirty="0">
                <a:solidFill>
                  <a:schemeClr val="accent1">
                    <a:lumMod val="75000"/>
                  </a:schemeClr>
                </a:solidFill>
              </a:rPr>
              <a:t> </a:t>
            </a:r>
            <a:r>
              <a:rPr lang="en-US" sz="2800" b="1" dirty="0"/>
              <a:t>we intentionally look for these strengths                                    and support individuals in using these for </a:t>
            </a:r>
          </a:p>
          <a:p>
            <a:pPr marL="0" indent="0" algn="ctr">
              <a:buNone/>
            </a:pPr>
            <a:r>
              <a:rPr lang="en-US" sz="2800" b="1" dirty="0"/>
              <a:t>their personal growth. </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406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37FABD-8C69-4801-8D9F-F88EFA032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13E7CF54-F3C1-4CAD-BD15-980C16639AA3}"/>
              </a:ext>
            </a:extLst>
          </p:cNvPr>
          <p:cNvSpPr>
            <a:spLocks noGrp="1"/>
          </p:cNvSpPr>
          <p:nvPr>
            <p:ph type="title"/>
          </p:nvPr>
        </p:nvSpPr>
        <p:spPr>
          <a:xfrm>
            <a:off x="1251678" y="382385"/>
            <a:ext cx="10178322" cy="1492132"/>
          </a:xfrm>
        </p:spPr>
        <p:txBody>
          <a:bodyPr anchor="ctr">
            <a:normAutofit/>
          </a:bodyPr>
          <a:lstStyle/>
          <a:p>
            <a:r>
              <a:rPr lang="en-US" dirty="0"/>
              <a:t>African proverb</a:t>
            </a:r>
          </a:p>
        </p:txBody>
      </p:sp>
      <p:sp>
        <p:nvSpPr>
          <p:cNvPr id="12" name="Freeform 6">
            <a:extLst>
              <a:ext uri="{FF2B5EF4-FFF2-40B4-BE49-F238E27FC236}">
                <a16:creationId xmlns:a16="http://schemas.microsoft.com/office/drawing/2014/main" id="{9BD2ECB5-E1D5-4F95-8DB5-D6B38DEEE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4" name="Rectangle 13">
            <a:extLst>
              <a:ext uri="{FF2B5EF4-FFF2-40B4-BE49-F238E27FC236}">
                <a16:creationId xmlns:a16="http://schemas.microsoft.com/office/drawing/2014/main" id="{1500752C-7683-4E03-95C5-06FCFE0C9C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F999FB15-6C74-4A21-9B8A-D71AC6544392}"/>
              </a:ext>
            </a:extLst>
          </p:cNvPr>
          <p:cNvGraphicFramePr>
            <a:graphicFrameLocks noGrp="1"/>
          </p:cNvGraphicFramePr>
          <p:nvPr>
            <p:ph idx="1"/>
            <p:extLst>
              <p:ext uri="{D42A27DB-BD31-4B8C-83A1-F6EECF244321}">
                <p14:modId xmlns:p14="http://schemas.microsoft.com/office/powerpoint/2010/main" val="1265311193"/>
              </p:ext>
            </p:extLst>
          </p:nvPr>
        </p:nvGraphicFramePr>
        <p:xfrm>
          <a:off x="1250950" y="2285999"/>
          <a:ext cx="10179050" cy="4189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4282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575" y="228600"/>
            <a:ext cx="10044113" cy="904320"/>
          </a:xfrm>
          <a:solidFill>
            <a:schemeClr val="accent5">
              <a:lumMod val="60000"/>
              <a:lumOff val="40000"/>
            </a:schemeClr>
          </a:solidFill>
        </p:spPr>
        <p:txBody>
          <a:bodyPr>
            <a:normAutofit/>
          </a:bodyPr>
          <a:lstStyle/>
          <a:p>
            <a:pPr algn="ctr">
              <a:tabLst>
                <a:tab pos="2008188" algn="l"/>
              </a:tabLst>
              <a:defRPr/>
            </a:pPr>
            <a:r>
              <a:rPr lang="en-US" sz="4600" b="1" dirty="0">
                <a:solidFill>
                  <a:schemeClr val="accent3"/>
                </a:solidFill>
              </a:rPr>
              <a:t>Leadership</a:t>
            </a:r>
            <a:r>
              <a:rPr lang="en-US" sz="4600" b="1" dirty="0">
                <a:solidFill>
                  <a:schemeClr val="bg1"/>
                </a:solidFill>
              </a:rPr>
              <a:t> Style Window</a:t>
            </a:r>
          </a:p>
        </p:txBody>
      </p:sp>
      <p:sp>
        <p:nvSpPr>
          <p:cNvPr id="31747" name="Slide Number Placeholder 7"/>
          <p:cNvSpPr>
            <a:spLocks noGrp="1"/>
          </p:cNvSpPr>
          <p:nvPr>
            <p:ph type="sldNum" sz="quarter" idx="12"/>
          </p:nvPr>
        </p:nvSpPr>
        <p:spPr bwMode="auto">
          <a:noFill/>
          <a:ln>
            <a:miter lim="800000"/>
            <a:headEnd/>
            <a:tailEnd/>
          </a:ln>
        </p:spPr>
        <p:txBody>
          <a:bodyPr/>
          <a:lstStyle/>
          <a:p>
            <a:fld id="{8FBA6D92-D142-4058-B11C-9D4458334068}" type="slidenum">
              <a:rPr lang="en-US" altLang="en-US" smtClean="0">
                <a:latin typeface="Franklin Gothic Book" pitchFamily="34" charset="0"/>
              </a:rPr>
              <a:pPr/>
              <a:t>29</a:t>
            </a:fld>
            <a:endParaRPr lang="en-US" altLang="en-US" dirty="0">
              <a:latin typeface="Franklin Gothic Book" pitchFamily="34" charset="0"/>
            </a:endParaRPr>
          </a:p>
        </p:txBody>
      </p:sp>
      <p:sp>
        <p:nvSpPr>
          <p:cNvPr id="3" name="Content Placeholder 2"/>
          <p:cNvSpPr>
            <a:spLocks noGrp="1"/>
          </p:cNvSpPr>
          <p:nvPr>
            <p:ph sz="quarter" idx="1"/>
          </p:nvPr>
        </p:nvSpPr>
        <p:spPr>
          <a:xfrm>
            <a:off x="1981200" y="1219200"/>
            <a:ext cx="7429500" cy="5638800"/>
          </a:xfrm>
        </p:spPr>
        <p:txBody>
          <a:bodyPr>
            <a:normAutofit fontScale="25000" lnSpcReduction="20000"/>
          </a:bodyPr>
          <a:lstStyle/>
          <a:p>
            <a:pPr marL="274320" indent="-274320">
              <a:spcBef>
                <a:spcPts val="580"/>
              </a:spcBef>
              <a:buNone/>
              <a:defRPr/>
            </a:pPr>
            <a:r>
              <a:rPr lang="en-US" dirty="0"/>
              <a:t>		</a:t>
            </a:r>
          </a:p>
          <a:p>
            <a:pPr marL="274320" indent="-274320">
              <a:spcBef>
                <a:spcPts val="580"/>
              </a:spcBef>
              <a:buNone/>
              <a:defRPr/>
            </a:pPr>
            <a:r>
              <a:rPr lang="en-US" sz="2900" dirty="0"/>
              <a:t>       		</a:t>
            </a:r>
            <a:r>
              <a:rPr lang="en-US" sz="4800" dirty="0">
                <a:latin typeface="Calibri" pitchFamily="34" charset="0"/>
              </a:rPr>
              <a:t>  </a:t>
            </a:r>
          </a:p>
          <a:p>
            <a:pPr marL="274320" indent="-274320">
              <a:spcBef>
                <a:spcPts val="580"/>
              </a:spcBef>
              <a:buNone/>
              <a:defRPr/>
            </a:pPr>
            <a:r>
              <a:rPr lang="en-US" sz="4800" dirty="0">
                <a:latin typeface="Calibri" pitchFamily="34" charset="0"/>
              </a:rPr>
              <a:t>		</a:t>
            </a:r>
            <a:r>
              <a:rPr lang="en-US" sz="7200" dirty="0">
                <a:latin typeface="Calibri" pitchFamily="34" charset="0"/>
              </a:rPr>
              <a:t>        High</a:t>
            </a:r>
          </a:p>
          <a:p>
            <a:pPr marL="274320" indent="-274320">
              <a:spcBef>
                <a:spcPts val="580"/>
              </a:spcBef>
              <a:buNone/>
              <a:defRPr/>
            </a:pPr>
            <a:endParaRPr lang="en-US" dirty="0"/>
          </a:p>
          <a:p>
            <a:pPr marL="274320" indent="-274320">
              <a:spcBef>
                <a:spcPts val="580"/>
              </a:spcBef>
              <a:buNone/>
              <a:defRPr/>
            </a:pPr>
            <a:r>
              <a:rPr lang="en-US" dirty="0"/>
              <a:t>				</a:t>
            </a:r>
          </a:p>
          <a:p>
            <a:pPr marL="274320" indent="-274320">
              <a:spcBef>
                <a:spcPts val="580"/>
              </a:spcBef>
              <a:buNone/>
              <a:defRPr/>
            </a:pPr>
            <a:r>
              <a:rPr lang="en-US" dirty="0"/>
              <a:t>				</a:t>
            </a:r>
          </a:p>
          <a:p>
            <a:pPr marL="274320" indent="-274320">
              <a:spcBef>
                <a:spcPts val="580"/>
              </a:spcBef>
              <a:buNone/>
              <a:defRPr/>
            </a:pPr>
            <a:endParaRPr lang="en-US" sz="3600" b="1" dirty="0"/>
          </a:p>
          <a:p>
            <a:pPr marL="274320" indent="-274320">
              <a:spcBef>
                <a:spcPts val="580"/>
              </a:spcBef>
              <a:buNone/>
              <a:defRPr/>
            </a:pPr>
            <a:endParaRPr lang="en-US" sz="7400" b="1" dirty="0">
              <a:latin typeface="+mj-lt"/>
            </a:endParaRPr>
          </a:p>
          <a:p>
            <a:pPr marL="274320" indent="-274320">
              <a:spcBef>
                <a:spcPts val="580"/>
              </a:spcBef>
              <a:buNone/>
              <a:defRPr/>
            </a:pPr>
            <a:endParaRPr lang="en-US" sz="7400" b="1" dirty="0">
              <a:latin typeface="+mj-lt"/>
            </a:endParaRPr>
          </a:p>
          <a:p>
            <a:pPr marL="274320" indent="-274320">
              <a:spcBef>
                <a:spcPts val="580"/>
              </a:spcBef>
              <a:buNone/>
              <a:defRPr/>
            </a:pPr>
            <a:endParaRPr lang="en-US" sz="7400" b="1" dirty="0">
              <a:latin typeface="+mj-lt"/>
            </a:endParaRPr>
          </a:p>
          <a:p>
            <a:pPr marL="274320" indent="-274320">
              <a:spcBef>
                <a:spcPts val="580"/>
              </a:spcBef>
              <a:buNone/>
              <a:defRPr/>
            </a:pPr>
            <a:r>
              <a:rPr lang="en-US" sz="8800" b="1" dirty="0"/>
              <a:t>Challenge</a:t>
            </a:r>
          </a:p>
          <a:p>
            <a:pPr marL="274320" indent="-274320">
              <a:spcBef>
                <a:spcPts val="580"/>
              </a:spcBef>
              <a:buNone/>
              <a:defRPr/>
            </a:pPr>
            <a:r>
              <a:rPr lang="en-US" sz="8800" i="1" dirty="0"/>
              <a:t>(boundaries,</a:t>
            </a:r>
          </a:p>
          <a:p>
            <a:pPr marL="274320" indent="-274320">
              <a:spcBef>
                <a:spcPts val="580"/>
              </a:spcBef>
              <a:buNone/>
              <a:defRPr/>
            </a:pPr>
            <a:r>
              <a:rPr lang="en-US" sz="8800" i="1" dirty="0"/>
              <a:t> follow the rules)</a:t>
            </a:r>
            <a:endParaRPr lang="en-US" sz="8800" b="1" dirty="0"/>
          </a:p>
          <a:p>
            <a:pPr marL="274320" indent="-274320">
              <a:spcBef>
                <a:spcPts val="580"/>
              </a:spcBef>
              <a:buNone/>
              <a:defRPr/>
            </a:pPr>
            <a:endParaRPr lang="en-US" sz="7400" b="1" dirty="0"/>
          </a:p>
          <a:p>
            <a:pPr marL="274320" indent="-274320">
              <a:spcBef>
                <a:spcPts val="580"/>
              </a:spcBef>
              <a:buNone/>
              <a:defRPr/>
            </a:pPr>
            <a:endParaRPr lang="en-US" dirty="0"/>
          </a:p>
          <a:p>
            <a:pPr marL="274320" indent="-274320">
              <a:spcBef>
                <a:spcPts val="580"/>
              </a:spcBef>
              <a:buNone/>
              <a:defRPr/>
            </a:pPr>
            <a:endParaRPr lang="en-US" dirty="0"/>
          </a:p>
          <a:p>
            <a:pPr marL="274320" indent="-274320">
              <a:spcBef>
                <a:spcPts val="580"/>
              </a:spcBef>
              <a:buNone/>
              <a:defRPr/>
            </a:pPr>
            <a:endParaRPr lang="en-US" dirty="0"/>
          </a:p>
          <a:p>
            <a:pPr marL="274320" indent="-274320">
              <a:spcBef>
                <a:spcPts val="580"/>
              </a:spcBef>
              <a:buNone/>
              <a:defRPr/>
            </a:pPr>
            <a:endParaRPr lang="en-US" dirty="0"/>
          </a:p>
          <a:p>
            <a:pPr marL="274320" indent="-274320">
              <a:spcBef>
                <a:spcPts val="580"/>
              </a:spcBef>
              <a:buNone/>
              <a:defRPr/>
            </a:pPr>
            <a:r>
              <a:rPr lang="en-US" dirty="0"/>
              <a:t>		</a:t>
            </a:r>
          </a:p>
          <a:p>
            <a:pPr marL="274320" indent="-274320">
              <a:spcBef>
                <a:spcPts val="580"/>
              </a:spcBef>
              <a:buNone/>
              <a:defRPr/>
            </a:pPr>
            <a:r>
              <a:rPr lang="en-US" dirty="0"/>
              <a:t> </a:t>
            </a:r>
            <a:r>
              <a:rPr lang="en-US" b="1" dirty="0">
                <a:latin typeface="Calibri" pitchFamily="34" charset="0"/>
              </a:rPr>
              <a:t>		</a:t>
            </a:r>
            <a:r>
              <a:rPr lang="en-US" sz="7200" b="1" dirty="0">
                <a:latin typeface="Calibri" pitchFamily="34" charset="0"/>
              </a:rPr>
              <a:t>      </a:t>
            </a:r>
            <a:r>
              <a:rPr lang="en-US" sz="7200" dirty="0">
                <a:latin typeface="Calibri" pitchFamily="34" charset="0"/>
              </a:rPr>
              <a:t>Low</a:t>
            </a:r>
            <a:r>
              <a:rPr lang="en-US" sz="7200" b="1" dirty="0"/>
              <a:t>					     </a:t>
            </a:r>
            <a:r>
              <a:rPr lang="en-US" sz="7200" b="1" dirty="0">
                <a:latin typeface="Calibri" pitchFamily="34" charset="0"/>
              </a:rPr>
              <a:t>High</a:t>
            </a:r>
          </a:p>
          <a:p>
            <a:pPr marL="274320" indent="-274320">
              <a:spcBef>
                <a:spcPts val="580"/>
              </a:spcBef>
              <a:buNone/>
              <a:defRPr/>
            </a:pPr>
            <a:r>
              <a:rPr lang="en-US" b="1" dirty="0"/>
              <a:t>				</a:t>
            </a:r>
            <a:r>
              <a:rPr lang="en-US" sz="8000" b="1" dirty="0"/>
              <a:t>Support </a:t>
            </a:r>
            <a:r>
              <a:rPr lang="en-US" sz="8000" b="1" i="1" dirty="0"/>
              <a:t>(encouragement, nurture)</a:t>
            </a:r>
            <a:endParaRPr lang="en-US" sz="2900" b="1" i="1" dirty="0"/>
          </a:p>
          <a:p>
            <a:pPr marL="274320" indent="-274320">
              <a:spcBef>
                <a:spcPts val="580"/>
              </a:spcBef>
              <a:buNone/>
              <a:defRPr/>
            </a:pPr>
            <a:r>
              <a:rPr lang="en-US" sz="2900" b="1" i="1" dirty="0"/>
              <a:t>				</a:t>
            </a:r>
            <a:r>
              <a:rPr lang="en-US" sz="4800" dirty="0"/>
              <a:t>Adapted by Mast 2015 from McCold &amp; Wachtel, 1990 &amp; Glaser, 1969</a:t>
            </a:r>
          </a:p>
        </p:txBody>
      </p:sp>
      <p:cxnSp>
        <p:nvCxnSpPr>
          <p:cNvPr id="5" name="Straight Arrow Connector 4"/>
          <p:cNvCxnSpPr/>
          <p:nvPr/>
        </p:nvCxnSpPr>
        <p:spPr>
          <a:xfrm flipV="1">
            <a:off x="3924300" y="1819275"/>
            <a:ext cx="0" cy="3987800"/>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924301" y="5845175"/>
            <a:ext cx="3838575" cy="25400"/>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extLst>
              <p:ext uri="{D42A27DB-BD31-4B8C-83A1-F6EECF244321}">
                <p14:modId xmlns:p14="http://schemas.microsoft.com/office/powerpoint/2010/main" val="1047760176"/>
              </p:ext>
            </p:extLst>
          </p:nvPr>
        </p:nvGraphicFramePr>
        <p:xfrm>
          <a:off x="4095750" y="1828800"/>
          <a:ext cx="41148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7772400" y="3810001"/>
            <a:ext cx="2438400" cy="1015663"/>
          </a:xfrm>
          <a:prstGeom prst="rect">
            <a:avLst/>
          </a:prstGeom>
          <a:noFill/>
        </p:spPr>
        <p:txBody>
          <a:bodyPr wrap="square">
            <a:spAutoFit/>
          </a:bodyPr>
          <a:lstStyle/>
          <a:p>
            <a:pPr>
              <a:defRPr/>
            </a:pPr>
            <a:r>
              <a:rPr lang="en-US" sz="2000" b="1" dirty="0"/>
              <a:t>Action oriented</a:t>
            </a:r>
          </a:p>
          <a:p>
            <a:pPr>
              <a:defRPr/>
            </a:pPr>
            <a:r>
              <a:rPr lang="en-US" sz="2000" b="1" dirty="0"/>
              <a:t>Explore/Equip/</a:t>
            </a:r>
          </a:p>
          <a:p>
            <a:pPr>
              <a:defRPr/>
            </a:pPr>
            <a:r>
              <a:rPr lang="en-US" sz="2000" b="1" dirty="0"/>
              <a:t>Empower</a:t>
            </a:r>
          </a:p>
        </p:txBody>
      </p:sp>
      <p:sp>
        <p:nvSpPr>
          <p:cNvPr id="12" name="TextBox 11"/>
          <p:cNvSpPr txBox="1"/>
          <p:nvPr/>
        </p:nvSpPr>
        <p:spPr>
          <a:xfrm>
            <a:off x="6153151" y="5257800"/>
            <a:ext cx="2809875" cy="369332"/>
          </a:xfrm>
          <a:prstGeom prst="rect">
            <a:avLst/>
          </a:prstGeom>
          <a:noFill/>
        </p:spPr>
        <p:txBody>
          <a:bodyPr>
            <a:spAutoFit/>
          </a:bodyPr>
          <a:lstStyle/>
          <a:p>
            <a:pPr>
              <a:defRPr/>
            </a:pPr>
            <a:r>
              <a:rPr lang="en-US" b="1" dirty="0"/>
              <a:t>Passive - Enable/Rescue</a:t>
            </a:r>
          </a:p>
        </p:txBody>
      </p:sp>
      <p:sp>
        <p:nvSpPr>
          <p:cNvPr id="13" name="TextBox 12"/>
          <p:cNvSpPr txBox="1"/>
          <p:nvPr/>
        </p:nvSpPr>
        <p:spPr>
          <a:xfrm>
            <a:off x="4648200" y="1524000"/>
            <a:ext cx="2133600" cy="400110"/>
          </a:xfrm>
          <a:prstGeom prst="rect">
            <a:avLst/>
          </a:prstGeom>
          <a:noFill/>
        </p:spPr>
        <p:txBody>
          <a:bodyPr wrap="square">
            <a:spAutoFit/>
          </a:bodyPr>
          <a:lstStyle/>
          <a:p>
            <a:pPr>
              <a:defRPr/>
            </a:pPr>
            <a:r>
              <a:rPr lang="en-US" sz="2000" b="1" dirty="0"/>
              <a:t>Assertive/Teach</a:t>
            </a:r>
          </a:p>
        </p:txBody>
      </p:sp>
      <p:sp>
        <p:nvSpPr>
          <p:cNvPr id="14" name="TextBox 13"/>
          <p:cNvSpPr txBox="1"/>
          <p:nvPr/>
        </p:nvSpPr>
        <p:spPr>
          <a:xfrm>
            <a:off x="1981200" y="2286000"/>
            <a:ext cx="2514601" cy="400110"/>
          </a:xfrm>
          <a:prstGeom prst="rect">
            <a:avLst/>
          </a:prstGeom>
          <a:noFill/>
        </p:spPr>
        <p:txBody>
          <a:bodyPr wrap="square">
            <a:spAutoFit/>
          </a:bodyPr>
          <a:lstStyle/>
          <a:p>
            <a:pPr>
              <a:defRPr/>
            </a:pPr>
            <a:r>
              <a:rPr lang="en-US" sz="2000" b="1" dirty="0"/>
              <a:t>Aggressive/Obey</a:t>
            </a:r>
          </a:p>
        </p:txBody>
      </p:sp>
      <p:sp>
        <p:nvSpPr>
          <p:cNvPr id="15" name="Right Triangle 14"/>
          <p:cNvSpPr/>
          <p:nvPr/>
        </p:nvSpPr>
        <p:spPr>
          <a:xfrm>
            <a:off x="4648200" y="2057400"/>
            <a:ext cx="1390650" cy="1447800"/>
          </a:xfrm>
          <a:prstGeom prst="rtTriangl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ight Triangle 15"/>
          <p:cNvSpPr/>
          <p:nvPr/>
        </p:nvSpPr>
        <p:spPr>
          <a:xfrm rot="10800000">
            <a:off x="4648200" y="2057400"/>
            <a:ext cx="1371600" cy="1447800"/>
          </a:xfrm>
          <a:prstGeom prst="rtTriangle">
            <a:avLst/>
          </a:prstGeom>
          <a:solidFill>
            <a:schemeClr val="accent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ight Triangle 16"/>
          <p:cNvSpPr/>
          <p:nvPr/>
        </p:nvSpPr>
        <p:spPr>
          <a:xfrm rot="10800000">
            <a:off x="6324599" y="3733800"/>
            <a:ext cx="1276351" cy="1295400"/>
          </a:xfrm>
          <a:prstGeom prst="r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TextBox 17"/>
          <p:cNvSpPr txBox="1"/>
          <p:nvPr/>
        </p:nvSpPr>
        <p:spPr>
          <a:xfrm>
            <a:off x="4800600" y="2743202"/>
            <a:ext cx="781050" cy="461665"/>
          </a:xfrm>
          <a:prstGeom prst="rect">
            <a:avLst/>
          </a:prstGeom>
          <a:noFill/>
        </p:spPr>
        <p:txBody>
          <a:bodyPr wrap="square">
            <a:spAutoFit/>
          </a:bodyPr>
          <a:lstStyle/>
          <a:p>
            <a:pPr>
              <a:defRPr/>
            </a:pPr>
            <a:r>
              <a:rPr lang="en-US" sz="2400" b="1" dirty="0">
                <a:solidFill>
                  <a:schemeClr val="bg1"/>
                </a:solidFill>
              </a:rPr>
              <a:t>TO</a:t>
            </a:r>
          </a:p>
        </p:txBody>
      </p:sp>
      <p:sp>
        <p:nvSpPr>
          <p:cNvPr id="19" name="TextBox 18"/>
          <p:cNvSpPr txBox="1"/>
          <p:nvPr/>
        </p:nvSpPr>
        <p:spPr>
          <a:xfrm>
            <a:off x="6324598" y="4509253"/>
            <a:ext cx="762002" cy="400110"/>
          </a:xfrm>
          <a:prstGeom prst="rect">
            <a:avLst/>
          </a:prstGeom>
          <a:noFill/>
        </p:spPr>
        <p:txBody>
          <a:bodyPr wrap="square">
            <a:spAutoFit/>
          </a:bodyPr>
          <a:lstStyle/>
          <a:p>
            <a:pPr>
              <a:defRPr/>
            </a:pPr>
            <a:r>
              <a:rPr lang="en-US" sz="2000" b="1" dirty="0">
                <a:solidFill>
                  <a:schemeClr val="bg1"/>
                </a:solidFill>
              </a:rPr>
              <a:t>FOR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CC9E3-8376-44A6-811B-1932A0D1ACC2}"/>
              </a:ext>
            </a:extLst>
          </p:cNvPr>
          <p:cNvSpPr>
            <a:spLocks noGrp="1"/>
          </p:cNvSpPr>
          <p:nvPr>
            <p:ph type="title"/>
          </p:nvPr>
        </p:nvSpPr>
        <p:spPr/>
        <p:txBody>
          <a:bodyPr/>
          <a:lstStyle/>
          <a:p>
            <a:r>
              <a:rPr lang="en-US" dirty="0"/>
              <a:t>Fact or crap</a:t>
            </a:r>
          </a:p>
        </p:txBody>
      </p:sp>
      <p:sp>
        <p:nvSpPr>
          <p:cNvPr id="3" name="Content Placeholder 2">
            <a:extLst>
              <a:ext uri="{FF2B5EF4-FFF2-40B4-BE49-F238E27FC236}">
                <a16:creationId xmlns:a16="http://schemas.microsoft.com/office/drawing/2014/main" id="{5477F473-6D76-435F-A030-E59CB4B010D0}"/>
              </a:ext>
            </a:extLst>
          </p:cNvPr>
          <p:cNvSpPr>
            <a:spLocks noGrp="1"/>
          </p:cNvSpPr>
          <p:nvPr>
            <p:ph idx="1"/>
          </p:nvPr>
        </p:nvSpPr>
        <p:spPr>
          <a:xfrm>
            <a:off x="1251678" y="1577341"/>
            <a:ext cx="10178322" cy="4898274"/>
          </a:xfrm>
        </p:spPr>
        <p:txBody>
          <a:bodyPr>
            <a:normAutofit lnSpcReduction="10000"/>
          </a:bodyPr>
          <a:lstStyle/>
          <a:p>
            <a:r>
              <a:rPr lang="en-US" sz="2800" dirty="0"/>
              <a:t>According to a 2013 Grantmakers for Education report, 30% of English learners’ families had incomes that were 185 percent below poverty level.</a:t>
            </a:r>
          </a:p>
          <a:p>
            <a:r>
              <a:rPr lang="en-US" sz="2800" dirty="0"/>
              <a:t>We tend to demonstrate much more evidence of energy &amp; relationship when things are going wrong instead of producing that energy &amp; relationship in responses to success.</a:t>
            </a:r>
          </a:p>
          <a:p>
            <a:r>
              <a:rPr lang="en-US" sz="2800" dirty="0"/>
              <a:t>Meltdowns &amp; emotional outbursts are more common in children who struggle with attachment disorders.</a:t>
            </a:r>
          </a:p>
          <a:p>
            <a:r>
              <a:rPr lang="en-US" sz="2800" dirty="0"/>
              <a:t>In the U.S., 35% of girls in juvenile justice facilities have experienced early physical, emotional or sexual abuse.</a:t>
            </a:r>
          </a:p>
          <a:p>
            <a:endParaRPr lang="en-US" sz="2800" dirty="0"/>
          </a:p>
          <a:p>
            <a:endParaRPr lang="en-US" sz="2800" dirty="0"/>
          </a:p>
          <a:p>
            <a:endParaRPr lang="en-US" sz="2800" dirty="0"/>
          </a:p>
        </p:txBody>
      </p:sp>
    </p:spTree>
    <p:extLst>
      <p:ext uri="{BB962C8B-B14F-4D97-AF65-F5344CB8AC3E}">
        <p14:creationId xmlns:p14="http://schemas.microsoft.com/office/powerpoint/2010/main" val="88601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1DAEA-015F-4637-A1C1-C8983FD0C0D9}"/>
              </a:ext>
            </a:extLst>
          </p:cNvPr>
          <p:cNvSpPr>
            <a:spLocks noGrp="1"/>
          </p:cNvSpPr>
          <p:nvPr>
            <p:ph type="title"/>
          </p:nvPr>
        </p:nvSpPr>
        <p:spPr>
          <a:xfrm>
            <a:off x="1251678" y="382385"/>
            <a:ext cx="10178322" cy="1103515"/>
          </a:xfrm>
        </p:spPr>
        <p:txBody>
          <a:bodyPr/>
          <a:lstStyle/>
          <a:p>
            <a:r>
              <a:rPr lang="en-US" dirty="0"/>
              <a:t>Restorative responses are…</a:t>
            </a:r>
          </a:p>
        </p:txBody>
      </p:sp>
      <p:graphicFrame>
        <p:nvGraphicFramePr>
          <p:cNvPr id="4" name="Content Placeholder 3">
            <a:extLst>
              <a:ext uri="{FF2B5EF4-FFF2-40B4-BE49-F238E27FC236}">
                <a16:creationId xmlns:a16="http://schemas.microsoft.com/office/drawing/2014/main" id="{8DA50722-A282-4F12-B8D8-A2A00DFCEBB7}"/>
              </a:ext>
            </a:extLst>
          </p:cNvPr>
          <p:cNvGraphicFramePr>
            <a:graphicFrameLocks noGrp="1"/>
          </p:cNvGraphicFramePr>
          <p:nvPr>
            <p:ph idx="1"/>
            <p:extLst>
              <p:ext uri="{D42A27DB-BD31-4B8C-83A1-F6EECF244321}">
                <p14:modId xmlns:p14="http://schemas.microsoft.com/office/powerpoint/2010/main" val="2283125759"/>
              </p:ext>
            </p:extLst>
          </p:nvPr>
        </p:nvGraphicFramePr>
        <p:xfrm>
          <a:off x="1250950" y="1685925"/>
          <a:ext cx="10179050" cy="4789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9913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F31C52B-DEF9-4845-9A79-72C9330F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6" name="Freeform 10">
            <a:extLst>
              <a:ext uri="{FF2B5EF4-FFF2-40B4-BE49-F238E27FC236}">
                <a16:creationId xmlns:a16="http://schemas.microsoft.com/office/drawing/2014/main" id="{63DACD0E-B2B1-49C4-B085-D93AC5F6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le 1"/>
          <p:cNvSpPr>
            <a:spLocks noGrp="1"/>
          </p:cNvSpPr>
          <p:nvPr>
            <p:ph type="title"/>
          </p:nvPr>
        </p:nvSpPr>
        <p:spPr>
          <a:xfrm>
            <a:off x="754144" y="484631"/>
            <a:ext cx="6340519" cy="1638469"/>
          </a:xfrm>
        </p:spPr>
        <p:txBody>
          <a:bodyPr>
            <a:normAutofit/>
          </a:bodyPr>
          <a:lstStyle/>
          <a:p>
            <a:br>
              <a:rPr lang="en-US" sz="3600" dirty="0"/>
            </a:br>
            <a:r>
              <a:rPr lang="en-US" sz="3600" dirty="0"/>
              <a:t>The Kids Who Challenge Us</a:t>
            </a:r>
          </a:p>
        </p:txBody>
      </p:sp>
      <p:sp>
        <p:nvSpPr>
          <p:cNvPr id="18" name="Rectangle 17">
            <a:extLst>
              <a:ext uri="{FF2B5EF4-FFF2-40B4-BE49-F238E27FC236}">
                <a16:creationId xmlns:a16="http://schemas.microsoft.com/office/drawing/2014/main" id="{F2F5074D-2B0A-40BB-B69E-C08F65EC3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765051" y="2123100"/>
            <a:ext cx="6306309" cy="4250267"/>
          </a:xfrm>
        </p:spPr>
        <p:txBody>
          <a:bodyPr>
            <a:normAutofit/>
          </a:bodyPr>
          <a:lstStyle/>
          <a:p>
            <a:pPr>
              <a:buNone/>
            </a:pPr>
            <a:r>
              <a:rPr lang="en-US" sz="2800" dirty="0">
                <a:solidFill>
                  <a:srgbClr val="000000"/>
                </a:solidFill>
              </a:rPr>
              <a:t>Their brains need:</a:t>
            </a:r>
          </a:p>
          <a:p>
            <a:pPr>
              <a:buFont typeface="Wingdings" panose="05000000000000000000" pitchFamily="2" charset="2"/>
              <a:buChar char="Ø"/>
            </a:pPr>
            <a:r>
              <a:rPr lang="en-US" sz="2800" dirty="0">
                <a:solidFill>
                  <a:srgbClr val="000000"/>
                </a:solidFill>
              </a:rPr>
              <a:t>Order &amp; Structure</a:t>
            </a:r>
          </a:p>
          <a:p>
            <a:pPr>
              <a:buFont typeface="Wingdings" panose="05000000000000000000" pitchFamily="2" charset="2"/>
              <a:buChar char="Ø"/>
            </a:pPr>
            <a:r>
              <a:rPr lang="en-US" sz="2800" dirty="0">
                <a:solidFill>
                  <a:srgbClr val="000000"/>
                </a:solidFill>
              </a:rPr>
              <a:t>Ownership</a:t>
            </a:r>
          </a:p>
          <a:p>
            <a:pPr>
              <a:buFont typeface="Wingdings" panose="05000000000000000000" pitchFamily="2" charset="2"/>
              <a:buChar char="Ø"/>
            </a:pPr>
            <a:r>
              <a:rPr lang="en-US" sz="2800" dirty="0">
                <a:solidFill>
                  <a:srgbClr val="000000"/>
                </a:solidFill>
              </a:rPr>
              <a:t>Stimulation</a:t>
            </a:r>
          </a:p>
          <a:p>
            <a:pPr>
              <a:buFont typeface="Wingdings" panose="05000000000000000000" pitchFamily="2" charset="2"/>
              <a:buChar char="Ø"/>
            </a:pPr>
            <a:endParaRPr lang="en-US" sz="2800" dirty="0">
              <a:solidFill>
                <a:srgbClr val="000000"/>
              </a:solidFill>
            </a:endParaRPr>
          </a:p>
          <a:p>
            <a:pPr marL="0" indent="0">
              <a:buNone/>
            </a:pPr>
            <a:r>
              <a:rPr lang="en-US" sz="2800" dirty="0">
                <a:solidFill>
                  <a:srgbClr val="000000"/>
                </a:solidFill>
              </a:rPr>
              <a:t>Outward behavior is a symptom or manifestation of  an unmet need.</a:t>
            </a:r>
          </a:p>
        </p:txBody>
      </p:sp>
      <p:sp>
        <p:nvSpPr>
          <p:cNvPr id="5" name="Slide Number Placeholder 4"/>
          <p:cNvSpPr>
            <a:spLocks noGrp="1"/>
          </p:cNvSpPr>
          <p:nvPr>
            <p:ph type="sldNum" sz="quarter" idx="12"/>
          </p:nvPr>
        </p:nvSpPr>
        <p:spPr>
          <a:xfrm>
            <a:off x="8610601" y="6375679"/>
            <a:ext cx="2819399" cy="345796"/>
          </a:xfrm>
        </p:spPr>
        <p:txBody>
          <a:bodyPr>
            <a:normAutofit/>
          </a:bodyPr>
          <a:lstStyle/>
          <a:p>
            <a:pPr>
              <a:spcAft>
                <a:spcPts val="600"/>
              </a:spcAft>
            </a:pPr>
            <a:fld id="{2066355A-084C-D24E-9AD2-7E4FC41EA627}" type="slidenum">
              <a:rPr lang="en-US" smtClean="0"/>
              <a:pPr>
                <a:spcAft>
                  <a:spcPts val="600"/>
                </a:spcAft>
              </a:pPr>
              <a:t>31</a:t>
            </a:fld>
            <a:endParaRPr lang="en-US" dirty="0"/>
          </a:p>
        </p:txBody>
      </p:sp>
      <p:pic>
        <p:nvPicPr>
          <p:cNvPr id="9" name="Graphic 8" descr="Head with Gears">
            <a:extLst>
              <a:ext uri="{FF2B5EF4-FFF2-40B4-BE49-F238E27FC236}">
                <a16:creationId xmlns:a16="http://schemas.microsoft.com/office/drawing/2014/main" id="{C18D6D95-ED14-418A-8144-336F848F8E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50787" y="1600709"/>
            <a:ext cx="3656581" cy="3656581"/>
          </a:xfrm>
          <a:prstGeom prst="rect">
            <a:avLst/>
          </a:prstGeom>
        </p:spPr>
      </p:pic>
    </p:spTree>
    <p:extLst>
      <p:ext uri="{BB962C8B-B14F-4D97-AF65-F5344CB8AC3E}">
        <p14:creationId xmlns:p14="http://schemas.microsoft.com/office/powerpoint/2010/main" val="403470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36525"/>
            <a:ext cx="10126980" cy="1189355"/>
          </a:xfrm>
          <a:noFill/>
        </p:spPr>
        <p:txBody>
          <a:bodyPr>
            <a:normAutofit fontScale="90000"/>
          </a:bodyPr>
          <a:lstStyle/>
          <a:p>
            <a:br>
              <a:rPr lang="en-US" dirty="0"/>
            </a:br>
            <a:r>
              <a:rPr lang="en-US" dirty="0">
                <a:solidFill>
                  <a:schemeClr val="accent5"/>
                </a:solidFill>
              </a:rPr>
              <a:t>What Can You Do</a:t>
            </a:r>
          </a:p>
        </p:txBody>
      </p:sp>
      <p:sp>
        <p:nvSpPr>
          <p:cNvPr id="3" name="Content Placeholder 2"/>
          <p:cNvSpPr>
            <a:spLocks noGrp="1"/>
          </p:cNvSpPr>
          <p:nvPr>
            <p:ph idx="1"/>
          </p:nvPr>
        </p:nvSpPr>
        <p:spPr>
          <a:xfrm>
            <a:off x="1028700" y="1752599"/>
            <a:ext cx="10126980" cy="4876801"/>
          </a:xfrm>
        </p:spPr>
        <p:txBody>
          <a:bodyPr>
            <a:noAutofit/>
          </a:bodyPr>
          <a:lstStyle/>
          <a:p>
            <a:pPr>
              <a:buNone/>
            </a:pPr>
            <a:r>
              <a:rPr lang="en-US" sz="2600" b="1" dirty="0"/>
              <a:t>Step 1</a:t>
            </a:r>
          </a:p>
          <a:p>
            <a:pPr>
              <a:buFont typeface="Wingdings" pitchFamily="2" charset="2"/>
              <a:buChar char="§"/>
            </a:pPr>
            <a:r>
              <a:rPr lang="en-US" sz="2800" dirty="0"/>
              <a:t>Control your own anxiety.</a:t>
            </a:r>
          </a:p>
          <a:p>
            <a:pPr>
              <a:buFont typeface="Wingdings" pitchFamily="2" charset="2"/>
              <a:buChar char="§"/>
            </a:pPr>
            <a:r>
              <a:rPr lang="en-US" sz="2800" dirty="0"/>
              <a:t>Identify what is making you anxious.</a:t>
            </a:r>
          </a:p>
          <a:p>
            <a:pPr lvl="1">
              <a:buFont typeface="Wingdings" pitchFamily="2" charset="2"/>
              <a:buChar char="§"/>
            </a:pPr>
            <a:r>
              <a:rPr lang="en-US" sz="2800" i="1" dirty="0"/>
              <a:t>Smart mouthed kid will not be successful.</a:t>
            </a:r>
          </a:p>
          <a:p>
            <a:pPr lvl="1">
              <a:buFont typeface="Wingdings" pitchFamily="2" charset="2"/>
              <a:buChar char="§"/>
            </a:pPr>
            <a:r>
              <a:rPr lang="en-US" sz="2800" i="1" dirty="0"/>
              <a:t>From the grave, I hear my dad’s voice.</a:t>
            </a:r>
          </a:p>
          <a:p>
            <a:pPr>
              <a:buNone/>
            </a:pPr>
            <a:endParaRPr lang="en-US" sz="2600" i="1" dirty="0"/>
          </a:p>
          <a:p>
            <a:pPr>
              <a:buNone/>
            </a:pPr>
            <a:r>
              <a:rPr lang="en-US" sz="2600" b="1" dirty="0"/>
              <a:t>Step 2:</a:t>
            </a:r>
          </a:p>
          <a:p>
            <a:pPr>
              <a:buFont typeface="Wingdings" pitchFamily="2" charset="2"/>
              <a:buChar char="§"/>
            </a:pPr>
            <a:r>
              <a:rPr lang="en-US" sz="2800" dirty="0"/>
              <a:t>Look within and challenge your assumptions/biases.</a:t>
            </a:r>
          </a:p>
          <a:p>
            <a:pPr>
              <a:buFont typeface="Wingdings" pitchFamily="2" charset="2"/>
              <a:buChar char="§"/>
            </a:pPr>
            <a:r>
              <a:rPr lang="en-US" sz="2800" dirty="0"/>
              <a:t>Try to identify the child’s strengths.</a:t>
            </a:r>
          </a:p>
          <a:p>
            <a:pPr>
              <a:buNone/>
            </a:pPr>
            <a:r>
              <a:rPr lang="en-US" sz="2600" dirty="0"/>
              <a:t>	</a:t>
            </a:r>
          </a:p>
        </p:txBody>
      </p:sp>
      <p:sp>
        <p:nvSpPr>
          <p:cNvPr id="5" name="Slide Number Placeholder 4"/>
          <p:cNvSpPr>
            <a:spLocks noGrp="1"/>
          </p:cNvSpPr>
          <p:nvPr>
            <p:ph type="sldNum" sz="quarter" idx="12"/>
          </p:nvPr>
        </p:nvSpPr>
        <p:spPr/>
        <p:txBody>
          <a:bodyPr/>
          <a:lstStyle/>
          <a:p>
            <a:fld id="{2066355A-084C-D24E-9AD2-7E4FC41EA627}" type="slidenum">
              <a:rPr lang="en-US" smtClean="0"/>
              <a:pPr/>
              <a:t>32</a:t>
            </a:fld>
            <a:endParaRPr lang="en-US" dirty="0"/>
          </a:p>
        </p:txBody>
      </p:sp>
      <p:pic>
        <p:nvPicPr>
          <p:cNvPr id="4098" name="Picture 2" descr="C:\Users\sharonmpa\AppData\Local\Microsoft\Windows\INetCache\IE\UJBXYKCQ\Keep-calm-and-carry-on2.svg[1].png"/>
          <p:cNvPicPr>
            <a:picLocks noChangeAspect="1" noChangeArrowheads="1"/>
          </p:cNvPicPr>
          <p:nvPr/>
        </p:nvPicPr>
        <p:blipFill>
          <a:blip r:embed="rId3"/>
          <a:srcRect/>
          <a:stretch>
            <a:fillRect/>
          </a:stretch>
        </p:blipFill>
        <p:spPr bwMode="auto">
          <a:xfrm>
            <a:off x="8610601" y="2759740"/>
            <a:ext cx="1854894" cy="2610465"/>
          </a:xfrm>
          <a:prstGeom prst="rect">
            <a:avLst/>
          </a:prstGeom>
          <a:noFill/>
        </p:spPr>
      </p:pic>
    </p:spTree>
    <p:extLst>
      <p:ext uri="{BB962C8B-B14F-4D97-AF65-F5344CB8AC3E}">
        <p14:creationId xmlns:p14="http://schemas.microsoft.com/office/powerpoint/2010/main" val="182871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linds(horizontal)">
                                      <p:cBhvr>
                                        <p:cTn id="21" dur="500"/>
                                        <p:tgtEl>
                                          <p:spTgt spid="3">
                                            <p:txEl>
                                              <p:pRg st="7" end="7"/>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blinds(horizontal)">
                                      <p:cBhvr>
                                        <p:cTn id="24" dur="500"/>
                                        <p:tgtEl>
                                          <p:spTgt spid="3">
                                            <p:txEl>
                                              <p:pRg st="8" end="8"/>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560" y="482321"/>
            <a:ext cx="9173529" cy="984530"/>
          </a:xfrm>
        </p:spPr>
        <p:txBody>
          <a:bodyPr>
            <a:normAutofit/>
          </a:bodyPr>
          <a:lstStyle/>
          <a:p>
            <a:r>
              <a:rPr lang="en-US" sz="4600" dirty="0">
                <a:solidFill>
                  <a:schemeClr val="accent5"/>
                </a:solidFill>
              </a:rPr>
              <a:t>What Can You Do</a:t>
            </a:r>
          </a:p>
        </p:txBody>
      </p:sp>
      <p:sp>
        <p:nvSpPr>
          <p:cNvPr id="3" name="Content Placeholder 2"/>
          <p:cNvSpPr>
            <a:spLocks noGrp="1"/>
          </p:cNvSpPr>
          <p:nvPr>
            <p:ph idx="1"/>
          </p:nvPr>
        </p:nvSpPr>
        <p:spPr>
          <a:xfrm>
            <a:off x="1272644" y="1714501"/>
            <a:ext cx="9173529" cy="4661178"/>
          </a:xfrm>
        </p:spPr>
        <p:txBody>
          <a:bodyPr>
            <a:normAutofit/>
          </a:bodyPr>
          <a:lstStyle/>
          <a:p>
            <a:pPr>
              <a:buNone/>
            </a:pPr>
            <a:r>
              <a:rPr lang="en-US" sz="2800" b="1" dirty="0"/>
              <a:t>Step 3</a:t>
            </a:r>
            <a:endParaRPr lang="en-US" sz="2600" b="1" dirty="0"/>
          </a:p>
          <a:p>
            <a:pPr>
              <a:buFont typeface="Wingdings" pitchFamily="2" charset="2"/>
              <a:buChar char="§"/>
            </a:pPr>
            <a:r>
              <a:rPr lang="en-US" sz="2800" dirty="0"/>
              <a:t>Don’t take things personally.</a:t>
            </a:r>
          </a:p>
          <a:p>
            <a:pPr>
              <a:buFont typeface="Wingdings" pitchFamily="2" charset="2"/>
              <a:buChar char="§"/>
            </a:pPr>
            <a:r>
              <a:rPr lang="en-US" sz="2800" dirty="0"/>
              <a:t>Check your motivation/intention.</a:t>
            </a:r>
          </a:p>
          <a:p>
            <a:pPr lvl="1">
              <a:buFont typeface="Wingdings" pitchFamily="2" charset="2"/>
              <a:buChar char="§"/>
            </a:pPr>
            <a:r>
              <a:rPr lang="en-US" sz="2800" b="1" i="1" dirty="0"/>
              <a:t>Do you feel resentful? Why?</a:t>
            </a:r>
          </a:p>
          <a:p>
            <a:pPr>
              <a:buNone/>
            </a:pPr>
            <a:endParaRPr lang="en-US" sz="2800" b="1" i="1" dirty="0"/>
          </a:p>
          <a:p>
            <a:pPr>
              <a:buNone/>
            </a:pPr>
            <a:endParaRPr lang="en-US" sz="2800" dirty="0"/>
          </a:p>
        </p:txBody>
      </p:sp>
      <p:sp>
        <p:nvSpPr>
          <p:cNvPr id="5" name="Slide Number Placeholder 4"/>
          <p:cNvSpPr>
            <a:spLocks noGrp="1"/>
          </p:cNvSpPr>
          <p:nvPr>
            <p:ph type="sldNum" sz="quarter" idx="12"/>
          </p:nvPr>
        </p:nvSpPr>
        <p:spPr/>
        <p:txBody>
          <a:bodyPr/>
          <a:lstStyle/>
          <a:p>
            <a:fld id="{2066355A-084C-D24E-9AD2-7E4FC41EA627}" type="slidenum">
              <a:rPr lang="en-US" smtClean="0"/>
              <a:pPr/>
              <a:t>33</a:t>
            </a:fld>
            <a:endParaRPr lang="en-US" dirty="0"/>
          </a:p>
        </p:txBody>
      </p:sp>
      <p:graphicFrame>
        <p:nvGraphicFramePr>
          <p:cNvPr id="6" name="Diagram 5"/>
          <p:cNvGraphicFramePr/>
          <p:nvPr>
            <p:extLst>
              <p:ext uri="{D42A27DB-BD31-4B8C-83A1-F6EECF244321}">
                <p14:modId xmlns:p14="http://schemas.microsoft.com/office/powerpoint/2010/main" val="3704779804"/>
              </p:ext>
            </p:extLst>
          </p:nvPr>
        </p:nvGraphicFramePr>
        <p:xfrm>
          <a:off x="1272645" y="4876800"/>
          <a:ext cx="8952444" cy="1274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409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51513"/>
            <a:ext cx="9127809" cy="782927"/>
          </a:xfrm>
        </p:spPr>
        <p:txBody>
          <a:bodyPr>
            <a:normAutofit/>
          </a:bodyPr>
          <a:lstStyle/>
          <a:p>
            <a:r>
              <a:rPr lang="en-US" sz="4600" dirty="0">
                <a:solidFill>
                  <a:schemeClr val="accent5"/>
                </a:solidFill>
              </a:rPr>
              <a:t>What Can You Do</a:t>
            </a:r>
          </a:p>
        </p:txBody>
      </p:sp>
      <p:sp>
        <p:nvSpPr>
          <p:cNvPr id="3" name="Content Placeholder 2"/>
          <p:cNvSpPr>
            <a:spLocks noGrp="1"/>
          </p:cNvSpPr>
          <p:nvPr>
            <p:ph idx="1"/>
          </p:nvPr>
        </p:nvSpPr>
        <p:spPr>
          <a:xfrm>
            <a:off x="1097280" y="1463040"/>
            <a:ext cx="10081260" cy="4578323"/>
          </a:xfrm>
        </p:spPr>
        <p:txBody>
          <a:bodyPr>
            <a:normAutofit/>
          </a:bodyPr>
          <a:lstStyle/>
          <a:p>
            <a:pPr>
              <a:buNone/>
            </a:pPr>
            <a:r>
              <a:rPr lang="en-US" sz="2800" b="1" dirty="0"/>
              <a:t>Step 4</a:t>
            </a:r>
          </a:p>
          <a:p>
            <a:pPr>
              <a:buFont typeface="Wingdings" pitchFamily="2" charset="2"/>
              <a:buChar char="§"/>
            </a:pPr>
            <a:r>
              <a:rPr lang="en-US" sz="2800" dirty="0"/>
              <a:t>Don’t react if you want a child or adolescent to control him or herself.</a:t>
            </a:r>
          </a:p>
          <a:p>
            <a:pPr>
              <a:buFont typeface="Wingdings" pitchFamily="2" charset="2"/>
              <a:buChar char="§"/>
            </a:pPr>
            <a:endParaRPr lang="en-US" sz="2800" dirty="0"/>
          </a:p>
          <a:p>
            <a:pPr>
              <a:buFont typeface="Wingdings" pitchFamily="2" charset="2"/>
              <a:buChar char="§"/>
            </a:pPr>
            <a:r>
              <a:rPr lang="en-US" sz="2800" dirty="0"/>
              <a:t>When kids are disrespectful or defiant, they are throwing a match on the fire. If you react, it fans the flames and they win.</a:t>
            </a:r>
          </a:p>
          <a:p>
            <a:pPr>
              <a:buNone/>
            </a:pPr>
            <a:endParaRPr lang="en-US" sz="2800" dirty="0"/>
          </a:p>
          <a:p>
            <a:pPr>
              <a:buNone/>
            </a:pPr>
            <a:r>
              <a:rPr lang="en-US" sz="2800" i="1" dirty="0"/>
              <a:t>“Casey, I want a conversation not a confrontation.”</a:t>
            </a:r>
          </a:p>
          <a:p>
            <a:pPr>
              <a:buNone/>
            </a:pPr>
            <a:endParaRPr lang="en-US" sz="2800" dirty="0"/>
          </a:p>
        </p:txBody>
      </p:sp>
      <p:sp>
        <p:nvSpPr>
          <p:cNvPr id="5" name="Slide Number Placeholder 4"/>
          <p:cNvSpPr>
            <a:spLocks noGrp="1"/>
          </p:cNvSpPr>
          <p:nvPr>
            <p:ph type="sldNum" sz="quarter" idx="12"/>
          </p:nvPr>
        </p:nvSpPr>
        <p:spPr/>
        <p:txBody>
          <a:bodyPr/>
          <a:lstStyle/>
          <a:p>
            <a:fld id="{2066355A-084C-D24E-9AD2-7E4FC41EA627}" type="slidenum">
              <a:rPr lang="en-US" smtClean="0"/>
              <a:pPr/>
              <a:t>34</a:t>
            </a:fld>
            <a:endParaRPr lang="en-US" dirty="0"/>
          </a:p>
        </p:txBody>
      </p:sp>
    </p:spTree>
    <p:extLst>
      <p:ext uri="{BB962C8B-B14F-4D97-AF65-F5344CB8AC3E}">
        <p14:creationId xmlns:p14="http://schemas.microsoft.com/office/powerpoint/2010/main" val="255743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28600"/>
            <a:ext cx="9196389" cy="1219200"/>
          </a:xfrm>
        </p:spPr>
        <p:txBody>
          <a:bodyPr>
            <a:normAutofit fontScale="90000"/>
          </a:bodyPr>
          <a:lstStyle/>
          <a:p>
            <a:br>
              <a:rPr lang="en-US" dirty="0"/>
            </a:br>
            <a:r>
              <a:rPr lang="en-US" dirty="0">
                <a:solidFill>
                  <a:schemeClr val="accent5"/>
                </a:solidFill>
              </a:rPr>
              <a:t>What Can You Do</a:t>
            </a:r>
          </a:p>
        </p:txBody>
      </p:sp>
      <p:sp>
        <p:nvSpPr>
          <p:cNvPr id="3" name="Content Placeholder 2"/>
          <p:cNvSpPr>
            <a:spLocks noGrp="1"/>
          </p:cNvSpPr>
          <p:nvPr>
            <p:ph idx="1"/>
          </p:nvPr>
        </p:nvSpPr>
        <p:spPr>
          <a:xfrm>
            <a:off x="1234440" y="1817895"/>
            <a:ext cx="9989820" cy="4223468"/>
          </a:xfrm>
        </p:spPr>
        <p:txBody>
          <a:bodyPr>
            <a:normAutofit/>
          </a:bodyPr>
          <a:lstStyle/>
          <a:p>
            <a:pPr>
              <a:buNone/>
            </a:pPr>
            <a:r>
              <a:rPr lang="en-US" sz="2800" b="1" dirty="0"/>
              <a:t>Step 5</a:t>
            </a:r>
          </a:p>
          <a:p>
            <a:pPr>
              <a:buFont typeface="Wingdings" pitchFamily="2" charset="2"/>
              <a:buChar char="§"/>
            </a:pPr>
            <a:r>
              <a:rPr lang="en-US" sz="2800" dirty="0"/>
              <a:t>Show yourself some self-respect.</a:t>
            </a:r>
          </a:p>
          <a:p>
            <a:endParaRPr lang="en-US" sz="2800" dirty="0"/>
          </a:p>
          <a:p>
            <a:pPr>
              <a:buNone/>
            </a:pPr>
            <a:r>
              <a:rPr lang="en-US" sz="2800" dirty="0"/>
              <a:t>You  also earn respect from exercising calm authority. They are looking to you to show them the way. Tap out when needed.</a:t>
            </a:r>
          </a:p>
          <a:p>
            <a:pPr>
              <a:buNone/>
            </a:pPr>
            <a:endParaRPr lang="en-US" sz="2800" dirty="0"/>
          </a:p>
          <a:p>
            <a:pPr>
              <a:buNone/>
            </a:pPr>
            <a:r>
              <a:rPr lang="en-US" sz="2800" dirty="0"/>
              <a:t>Make is safe to self regulate.</a:t>
            </a:r>
          </a:p>
        </p:txBody>
      </p:sp>
      <p:sp>
        <p:nvSpPr>
          <p:cNvPr id="5" name="Slide Number Placeholder 4"/>
          <p:cNvSpPr>
            <a:spLocks noGrp="1"/>
          </p:cNvSpPr>
          <p:nvPr>
            <p:ph type="sldNum" sz="quarter" idx="12"/>
          </p:nvPr>
        </p:nvSpPr>
        <p:spPr/>
        <p:txBody>
          <a:bodyPr/>
          <a:lstStyle/>
          <a:p>
            <a:fld id="{2066355A-084C-D24E-9AD2-7E4FC41EA627}" type="slidenum">
              <a:rPr lang="en-US" smtClean="0"/>
              <a:pPr/>
              <a:t>35</a:t>
            </a:fld>
            <a:endParaRPr lang="en-US" dirty="0"/>
          </a:p>
        </p:txBody>
      </p:sp>
      <p:pic>
        <p:nvPicPr>
          <p:cNvPr id="3074" name="Picture 2" descr="C:\Users\sharonmpa\AppData\Local\Microsoft\Windows\INetCache\IE\0Y6WG3X6\believe-in-yourself[1].jpg"/>
          <p:cNvPicPr>
            <a:picLocks noChangeAspect="1" noChangeArrowheads="1"/>
          </p:cNvPicPr>
          <p:nvPr/>
        </p:nvPicPr>
        <p:blipFill>
          <a:blip r:embed="rId3"/>
          <a:srcRect/>
          <a:stretch>
            <a:fillRect/>
          </a:stretch>
        </p:blipFill>
        <p:spPr bwMode="auto">
          <a:xfrm>
            <a:off x="7343500" y="598694"/>
            <a:ext cx="3177663" cy="2097258"/>
          </a:xfrm>
          <a:prstGeom prst="rect">
            <a:avLst/>
          </a:prstGeom>
          <a:noFill/>
        </p:spPr>
      </p:pic>
    </p:spTree>
    <p:extLst>
      <p:ext uri="{BB962C8B-B14F-4D97-AF65-F5344CB8AC3E}">
        <p14:creationId xmlns:p14="http://schemas.microsoft.com/office/powerpoint/2010/main" val="32390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5751"/>
            <a:ext cx="9127809" cy="857249"/>
          </a:xfrm>
        </p:spPr>
        <p:txBody>
          <a:bodyPr>
            <a:normAutofit/>
          </a:bodyPr>
          <a:lstStyle/>
          <a:p>
            <a:r>
              <a:rPr lang="en-US" sz="4600" dirty="0">
                <a:solidFill>
                  <a:schemeClr val="accent5"/>
                </a:solidFill>
              </a:rPr>
              <a:t>What can you do</a:t>
            </a:r>
          </a:p>
        </p:txBody>
      </p:sp>
      <p:sp>
        <p:nvSpPr>
          <p:cNvPr id="3" name="Content Placeholder 2"/>
          <p:cNvSpPr>
            <a:spLocks noGrp="1"/>
          </p:cNvSpPr>
          <p:nvPr>
            <p:ph idx="1"/>
          </p:nvPr>
        </p:nvSpPr>
        <p:spPr>
          <a:xfrm>
            <a:off x="1097280" y="1508760"/>
            <a:ext cx="10035540" cy="4897727"/>
          </a:xfrm>
        </p:spPr>
        <p:txBody>
          <a:bodyPr>
            <a:normAutofit/>
          </a:bodyPr>
          <a:lstStyle/>
          <a:p>
            <a:pPr>
              <a:buNone/>
            </a:pPr>
            <a:r>
              <a:rPr lang="en-US" sz="2800" b="1" dirty="0"/>
              <a:t>Step 6</a:t>
            </a:r>
          </a:p>
          <a:p>
            <a:pPr>
              <a:buFont typeface="Wingdings" pitchFamily="2" charset="2"/>
              <a:buChar char="§"/>
            </a:pPr>
            <a:r>
              <a:rPr lang="en-US" sz="2800" dirty="0"/>
              <a:t>Ignore the initial bluster (reminder card).</a:t>
            </a:r>
          </a:p>
          <a:p>
            <a:pPr>
              <a:buFont typeface="Wingdings" pitchFamily="2" charset="2"/>
              <a:buChar char="§"/>
            </a:pPr>
            <a:r>
              <a:rPr lang="en-US" sz="2800" dirty="0"/>
              <a:t>Ask yourself, </a:t>
            </a:r>
            <a:r>
              <a:rPr lang="en-US" sz="2800" i="1" dirty="0"/>
              <a:t>“Is this child being defiant or expressing disappointment?”</a:t>
            </a:r>
          </a:p>
          <a:p>
            <a:pPr>
              <a:buFont typeface="Wingdings" pitchFamily="2" charset="2"/>
              <a:buChar char="§"/>
            </a:pPr>
            <a:r>
              <a:rPr lang="en-US" sz="2800" dirty="0"/>
              <a:t>Don’t change your mood or attitude because of theirs.</a:t>
            </a:r>
          </a:p>
          <a:p>
            <a:pPr>
              <a:buNone/>
            </a:pPr>
            <a:endParaRPr lang="en-US" sz="2800" dirty="0"/>
          </a:p>
          <a:p>
            <a:pPr>
              <a:buNone/>
            </a:pPr>
            <a:r>
              <a:rPr lang="en-US" sz="2800" dirty="0"/>
              <a:t>When we go into the martyr mode </a:t>
            </a:r>
            <a:r>
              <a:rPr lang="en-US" sz="2800" i="1" dirty="0"/>
              <a:t>(“After all I’ve done for you”) </a:t>
            </a:r>
            <a:r>
              <a:rPr lang="en-US" sz="2800" dirty="0"/>
              <a:t>we are justifying why </a:t>
            </a:r>
            <a:r>
              <a:rPr lang="en-US" sz="2800" b="1" dirty="0"/>
              <a:t>we</a:t>
            </a:r>
            <a:r>
              <a:rPr lang="en-US" sz="2800" dirty="0"/>
              <a:t> are asking for change. We change the focus from them to us.</a:t>
            </a:r>
          </a:p>
        </p:txBody>
      </p:sp>
      <p:sp>
        <p:nvSpPr>
          <p:cNvPr id="5" name="Slide Number Placeholder 4"/>
          <p:cNvSpPr>
            <a:spLocks noGrp="1"/>
          </p:cNvSpPr>
          <p:nvPr>
            <p:ph type="sldNum" sz="quarter" idx="12"/>
          </p:nvPr>
        </p:nvSpPr>
        <p:spPr/>
        <p:txBody>
          <a:bodyPr/>
          <a:lstStyle/>
          <a:p>
            <a:fld id="{2066355A-084C-D24E-9AD2-7E4FC41EA627}" type="slidenum">
              <a:rPr lang="en-US" smtClean="0"/>
              <a:pPr/>
              <a:t>36</a:t>
            </a:fld>
            <a:endParaRPr lang="en-US" dirty="0"/>
          </a:p>
        </p:txBody>
      </p:sp>
    </p:spTree>
    <p:extLst>
      <p:ext uri="{BB962C8B-B14F-4D97-AF65-F5344CB8AC3E}">
        <p14:creationId xmlns:p14="http://schemas.microsoft.com/office/powerpoint/2010/main" val="46901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 dur="7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860" y="451514"/>
            <a:ext cx="9898380" cy="1100122"/>
          </a:xfrm>
        </p:spPr>
        <p:txBody>
          <a:bodyPr>
            <a:normAutofit/>
          </a:bodyPr>
          <a:lstStyle/>
          <a:p>
            <a:r>
              <a:rPr lang="en-US" sz="4600" dirty="0">
                <a:solidFill>
                  <a:schemeClr val="accent5"/>
                </a:solidFill>
              </a:rPr>
              <a:t>What Can You Do</a:t>
            </a:r>
          </a:p>
        </p:txBody>
      </p:sp>
      <p:sp>
        <p:nvSpPr>
          <p:cNvPr id="3" name="Content Placeholder 2"/>
          <p:cNvSpPr>
            <a:spLocks noGrp="1"/>
          </p:cNvSpPr>
          <p:nvPr>
            <p:ph idx="1"/>
          </p:nvPr>
        </p:nvSpPr>
        <p:spPr>
          <a:xfrm>
            <a:off x="1165860" y="1885951"/>
            <a:ext cx="9898380" cy="4155412"/>
          </a:xfrm>
        </p:spPr>
        <p:txBody>
          <a:bodyPr>
            <a:normAutofit lnSpcReduction="10000"/>
          </a:bodyPr>
          <a:lstStyle/>
          <a:p>
            <a:pPr>
              <a:buNone/>
            </a:pPr>
            <a:r>
              <a:rPr lang="en-US" sz="2800" b="1" dirty="0"/>
              <a:t>Step 7</a:t>
            </a:r>
          </a:p>
          <a:p>
            <a:pPr>
              <a:buNone/>
            </a:pPr>
            <a:endParaRPr lang="en-US" sz="2800" b="1" dirty="0"/>
          </a:p>
          <a:p>
            <a:pPr>
              <a:buFont typeface="Wingdings" pitchFamily="2" charset="2"/>
              <a:buChar char="§"/>
            </a:pPr>
            <a:r>
              <a:rPr lang="en-US" sz="2800" dirty="0"/>
              <a:t>Walk Away.</a:t>
            </a:r>
          </a:p>
          <a:p>
            <a:pPr>
              <a:buFont typeface="Wingdings" pitchFamily="2" charset="2"/>
              <a:buChar char="§"/>
            </a:pPr>
            <a:r>
              <a:rPr lang="en-US" sz="2800" dirty="0"/>
              <a:t>Let them know their behavior is their choice, but there are consequences. Give them a little time to process and decide. Help them identify their strengths they can put to use in this situation.</a:t>
            </a:r>
          </a:p>
          <a:p>
            <a:pPr>
              <a:buNone/>
            </a:pPr>
            <a:endParaRPr lang="en-US" sz="2800" dirty="0"/>
          </a:p>
          <a:p>
            <a:pPr>
              <a:buNone/>
            </a:pPr>
            <a:r>
              <a:rPr lang="en-US" sz="2800" i="1" dirty="0"/>
              <a:t>“I know you can figure this out but I’m here if you need me.” </a:t>
            </a:r>
          </a:p>
        </p:txBody>
      </p:sp>
      <p:sp>
        <p:nvSpPr>
          <p:cNvPr id="5" name="Slide Number Placeholder 4"/>
          <p:cNvSpPr>
            <a:spLocks noGrp="1"/>
          </p:cNvSpPr>
          <p:nvPr>
            <p:ph type="sldNum" sz="quarter" idx="12"/>
          </p:nvPr>
        </p:nvSpPr>
        <p:spPr/>
        <p:txBody>
          <a:bodyPr/>
          <a:lstStyle/>
          <a:p>
            <a:fld id="{2066355A-084C-D24E-9AD2-7E4FC41EA627}" type="slidenum">
              <a:rPr lang="en-US" smtClean="0"/>
              <a:pPr/>
              <a:t>37</a:t>
            </a:fld>
            <a:endParaRPr lang="en-US" dirty="0"/>
          </a:p>
        </p:txBody>
      </p:sp>
    </p:spTree>
    <p:extLst>
      <p:ext uri="{BB962C8B-B14F-4D97-AF65-F5344CB8AC3E}">
        <p14:creationId xmlns:p14="http://schemas.microsoft.com/office/powerpoint/2010/main" val="201648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7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560" y="209549"/>
            <a:ext cx="9173529" cy="933451"/>
          </a:xfrm>
        </p:spPr>
        <p:txBody>
          <a:bodyPr>
            <a:normAutofit/>
          </a:bodyPr>
          <a:lstStyle/>
          <a:p>
            <a:r>
              <a:rPr lang="en-US" sz="4600" dirty="0">
                <a:solidFill>
                  <a:schemeClr val="accent5"/>
                </a:solidFill>
              </a:rPr>
              <a:t>What Can You Do</a:t>
            </a:r>
          </a:p>
        </p:txBody>
      </p:sp>
      <p:sp>
        <p:nvSpPr>
          <p:cNvPr id="3" name="Content Placeholder 2"/>
          <p:cNvSpPr>
            <a:spLocks noGrp="1"/>
          </p:cNvSpPr>
          <p:nvPr>
            <p:ph idx="1"/>
          </p:nvPr>
        </p:nvSpPr>
        <p:spPr>
          <a:xfrm>
            <a:off x="1211580" y="1417320"/>
            <a:ext cx="9898380" cy="5231130"/>
          </a:xfrm>
        </p:spPr>
        <p:txBody>
          <a:bodyPr>
            <a:normAutofit/>
          </a:bodyPr>
          <a:lstStyle/>
          <a:p>
            <a:pPr>
              <a:buNone/>
            </a:pPr>
            <a:r>
              <a:rPr lang="en-US" sz="2800" b="1" dirty="0"/>
              <a:t>Step 8</a:t>
            </a:r>
          </a:p>
          <a:p>
            <a:pPr>
              <a:buFont typeface="Wingdings" pitchFamily="2" charset="2"/>
              <a:buChar char="§"/>
            </a:pPr>
            <a:r>
              <a:rPr lang="en-US" sz="2800" dirty="0"/>
              <a:t>Get to the inner issue.</a:t>
            </a:r>
          </a:p>
          <a:p>
            <a:pPr marL="0" indent="0">
              <a:buNone/>
            </a:pPr>
            <a:r>
              <a:rPr lang="en-US" sz="2800" dirty="0"/>
              <a:t>   They don’t mean to be “ugly,”                                                     	they just know you’ll react.</a:t>
            </a:r>
          </a:p>
          <a:p>
            <a:pPr>
              <a:buFont typeface="Wingdings" pitchFamily="2" charset="2"/>
              <a:buChar char="§"/>
            </a:pPr>
            <a:r>
              <a:rPr lang="en-US" sz="2800" dirty="0"/>
              <a:t>Think Teflon</a:t>
            </a:r>
          </a:p>
          <a:p>
            <a:pPr>
              <a:buFont typeface="Wingdings" pitchFamily="2" charset="2"/>
              <a:buChar char="§"/>
            </a:pPr>
            <a:r>
              <a:rPr lang="en-US" sz="2800" dirty="0"/>
              <a:t>Their behavior is often saying, “I am frustrated but I don’t know how to deal with my frustration!”</a:t>
            </a:r>
          </a:p>
        </p:txBody>
      </p:sp>
      <p:sp>
        <p:nvSpPr>
          <p:cNvPr id="5" name="Slide Number Placeholder 4"/>
          <p:cNvSpPr>
            <a:spLocks noGrp="1"/>
          </p:cNvSpPr>
          <p:nvPr>
            <p:ph type="sldNum" sz="quarter" idx="12"/>
          </p:nvPr>
        </p:nvSpPr>
        <p:spPr/>
        <p:txBody>
          <a:bodyPr/>
          <a:lstStyle/>
          <a:p>
            <a:fld id="{2066355A-084C-D24E-9AD2-7E4FC41EA627}" type="slidenum">
              <a:rPr lang="en-US" smtClean="0"/>
              <a:pPr/>
              <a:t>38</a:t>
            </a:fld>
            <a:endParaRPr lang="en-US" dirty="0"/>
          </a:p>
        </p:txBody>
      </p:sp>
      <p:pic>
        <p:nvPicPr>
          <p:cNvPr id="2050" name="Picture 2" descr="C:\Users\sharonmpa\AppData\Local\Microsoft\Windows\INetCache\IE\HOUQ96T9\rugby471-Tango-Style-Frying-Pan[1].png"/>
          <p:cNvPicPr>
            <a:picLocks noChangeAspect="1" noChangeArrowheads="1"/>
          </p:cNvPicPr>
          <p:nvPr/>
        </p:nvPicPr>
        <p:blipFill>
          <a:blip r:embed="rId3"/>
          <a:srcRect/>
          <a:stretch>
            <a:fillRect/>
          </a:stretch>
        </p:blipFill>
        <p:spPr bwMode="auto">
          <a:xfrm>
            <a:off x="7214298" y="2137251"/>
            <a:ext cx="1874030" cy="1874030"/>
          </a:xfrm>
          <a:prstGeom prst="rect">
            <a:avLst/>
          </a:prstGeom>
          <a:noFill/>
        </p:spPr>
      </p:pic>
    </p:spTree>
    <p:extLst>
      <p:ext uri="{BB962C8B-B14F-4D97-AF65-F5344CB8AC3E}">
        <p14:creationId xmlns:p14="http://schemas.microsoft.com/office/powerpoint/2010/main" val="247574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420" y="451513"/>
            <a:ext cx="9150669" cy="1072487"/>
          </a:xfrm>
        </p:spPr>
        <p:txBody>
          <a:bodyPr>
            <a:normAutofit/>
          </a:bodyPr>
          <a:lstStyle/>
          <a:p>
            <a:r>
              <a:rPr lang="en-US" sz="4600" dirty="0">
                <a:solidFill>
                  <a:schemeClr val="accent5"/>
                </a:solidFill>
              </a:rPr>
              <a:t>What Can You Do</a:t>
            </a:r>
          </a:p>
        </p:txBody>
      </p:sp>
      <p:sp>
        <p:nvSpPr>
          <p:cNvPr id="3" name="Content Placeholder 2"/>
          <p:cNvSpPr>
            <a:spLocks noGrp="1"/>
          </p:cNvSpPr>
          <p:nvPr>
            <p:ph idx="1"/>
          </p:nvPr>
        </p:nvSpPr>
        <p:spPr>
          <a:xfrm>
            <a:off x="1074420" y="1695450"/>
            <a:ext cx="10081260" cy="4952999"/>
          </a:xfrm>
        </p:spPr>
        <p:txBody>
          <a:bodyPr>
            <a:noAutofit/>
          </a:bodyPr>
          <a:lstStyle/>
          <a:p>
            <a:pPr>
              <a:buNone/>
            </a:pPr>
            <a:r>
              <a:rPr lang="en-US" sz="2800" b="1" dirty="0"/>
              <a:t>Step 9</a:t>
            </a:r>
          </a:p>
          <a:p>
            <a:pPr>
              <a:buFont typeface="Wingdings" pitchFamily="2" charset="2"/>
              <a:buChar char="§"/>
            </a:pPr>
            <a:r>
              <a:rPr lang="en-US" sz="2800" dirty="0"/>
              <a:t>Separate the deed from the doer.</a:t>
            </a:r>
          </a:p>
          <a:p>
            <a:pPr>
              <a:buFont typeface="Wingdings" pitchFamily="2" charset="2"/>
              <a:buChar char="§"/>
            </a:pPr>
            <a:endParaRPr lang="en-US" sz="2800" dirty="0"/>
          </a:p>
          <a:p>
            <a:pPr>
              <a:buNone/>
            </a:pPr>
            <a:r>
              <a:rPr lang="en-US" sz="2800" i="1" dirty="0"/>
              <a:t>“You know that doesn’t sound like you. That sounds like anger talking. What are you angry about?”</a:t>
            </a:r>
          </a:p>
          <a:p>
            <a:pPr>
              <a:buNone/>
            </a:pPr>
            <a:endParaRPr lang="en-US" sz="2800" i="1" dirty="0"/>
          </a:p>
          <a:p>
            <a:pPr>
              <a:buNone/>
            </a:pPr>
            <a:r>
              <a:rPr lang="en-US" sz="2800" i="1" dirty="0"/>
              <a:t>“Hey Jacob, sounds like Mr. Frustration has power over you. What can you do to get your power back?”</a:t>
            </a:r>
          </a:p>
        </p:txBody>
      </p:sp>
      <p:sp>
        <p:nvSpPr>
          <p:cNvPr id="5" name="Slide Number Placeholder 4"/>
          <p:cNvSpPr>
            <a:spLocks noGrp="1"/>
          </p:cNvSpPr>
          <p:nvPr>
            <p:ph type="sldNum" sz="quarter" idx="12"/>
          </p:nvPr>
        </p:nvSpPr>
        <p:spPr/>
        <p:txBody>
          <a:bodyPr/>
          <a:lstStyle/>
          <a:p>
            <a:fld id="{2066355A-084C-D24E-9AD2-7E4FC41EA627}" type="slidenum">
              <a:rPr lang="en-US" smtClean="0"/>
              <a:pPr/>
              <a:t>39</a:t>
            </a:fld>
            <a:endParaRPr lang="en-US" dirty="0"/>
          </a:p>
        </p:txBody>
      </p:sp>
    </p:spTree>
    <p:extLst>
      <p:ext uri="{BB962C8B-B14F-4D97-AF65-F5344CB8AC3E}">
        <p14:creationId xmlns:p14="http://schemas.microsoft.com/office/powerpoint/2010/main" val="247674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3">
                                            <p:txEl>
                                              <p:pRg st="3" end="3"/>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 calcmode="lin" valueType="num">
                                      <p:cBhvr additive="base">
                                        <p:cTn id="16"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302C02-84D6-46F8-8853-2A441CC2E0EA}"/>
              </a:ext>
            </a:extLst>
          </p:cNvPr>
          <p:cNvSpPr>
            <a:spLocks noGrp="1"/>
          </p:cNvSpPr>
          <p:nvPr>
            <p:ph type="title"/>
          </p:nvPr>
        </p:nvSpPr>
        <p:spPr>
          <a:xfrm>
            <a:off x="1251677" y="1078378"/>
            <a:ext cx="2917551" cy="4701244"/>
          </a:xfrm>
        </p:spPr>
        <p:txBody>
          <a:bodyPr anchor="ctr">
            <a:normAutofit/>
          </a:bodyPr>
          <a:lstStyle/>
          <a:p>
            <a:r>
              <a:rPr lang="en-US" sz="3600" dirty="0"/>
              <a:t>What we know</a:t>
            </a:r>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Content Placeholder 2">
            <a:extLst>
              <a:ext uri="{FF2B5EF4-FFF2-40B4-BE49-F238E27FC236}">
                <a16:creationId xmlns:a16="http://schemas.microsoft.com/office/drawing/2014/main" id="{89DC05EE-055F-4FE0-916D-14F3831B31D9}"/>
              </a:ext>
            </a:extLst>
          </p:cNvPr>
          <p:cNvSpPr>
            <a:spLocks noGrp="1"/>
          </p:cNvSpPr>
          <p:nvPr>
            <p:ph idx="1"/>
          </p:nvPr>
        </p:nvSpPr>
        <p:spPr>
          <a:xfrm>
            <a:off x="5167062" y="1078378"/>
            <a:ext cx="6262938" cy="4701244"/>
          </a:xfrm>
        </p:spPr>
        <p:txBody>
          <a:bodyPr anchor="ctr">
            <a:normAutofit/>
          </a:bodyPr>
          <a:lstStyle/>
          <a:p>
            <a:pPr marL="0" indent="0">
              <a:buNone/>
            </a:pPr>
            <a:r>
              <a:rPr lang="en-US" sz="2800" dirty="0"/>
              <a:t>Most educators have little or no formal education working with students and families who represent cultural, linguistic, racial and economic experiences that are distinct from our own.</a:t>
            </a:r>
          </a:p>
          <a:p>
            <a:pPr marL="0" indent="0">
              <a:buNone/>
            </a:pPr>
            <a:r>
              <a:rPr lang="en-US" sz="2800" i="1" dirty="0"/>
              <a:t>(Bransford, Darling-Hammond &amp; Lepage, 2005)</a:t>
            </a:r>
          </a:p>
        </p:txBody>
      </p:sp>
    </p:spTree>
    <p:extLst>
      <p:ext uri="{BB962C8B-B14F-4D97-AF65-F5344CB8AC3E}">
        <p14:creationId xmlns:p14="http://schemas.microsoft.com/office/powerpoint/2010/main" val="419870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BBD5A8-6408-49AE-A8AE-67A18A50563F}"/>
              </a:ext>
            </a:extLst>
          </p:cNvPr>
          <p:cNvSpPr>
            <a:spLocks noGrp="1"/>
          </p:cNvSpPr>
          <p:nvPr>
            <p:ph type="title"/>
          </p:nvPr>
        </p:nvSpPr>
        <p:spPr>
          <a:xfrm>
            <a:off x="1251677" y="1078378"/>
            <a:ext cx="2917551" cy="4701244"/>
          </a:xfrm>
        </p:spPr>
        <p:txBody>
          <a:bodyPr anchor="ctr">
            <a:normAutofit/>
          </a:bodyPr>
          <a:lstStyle/>
          <a:p>
            <a:r>
              <a:rPr lang="en-US" sz="3600" dirty="0"/>
              <a:t>Remember…</a:t>
            </a:r>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Content Placeholder 2">
            <a:extLst>
              <a:ext uri="{FF2B5EF4-FFF2-40B4-BE49-F238E27FC236}">
                <a16:creationId xmlns:a16="http://schemas.microsoft.com/office/drawing/2014/main" id="{36F6EDFE-0569-4AAF-A265-7B070446A288}"/>
              </a:ext>
            </a:extLst>
          </p:cNvPr>
          <p:cNvSpPr>
            <a:spLocks noGrp="1"/>
          </p:cNvSpPr>
          <p:nvPr>
            <p:ph idx="1"/>
          </p:nvPr>
        </p:nvSpPr>
        <p:spPr>
          <a:xfrm>
            <a:off x="5167062" y="1078378"/>
            <a:ext cx="6262938" cy="4701244"/>
          </a:xfrm>
        </p:spPr>
        <p:txBody>
          <a:bodyPr anchor="ctr">
            <a:normAutofit/>
          </a:bodyPr>
          <a:lstStyle/>
          <a:p>
            <a:pPr marL="0" indent="0">
              <a:buNone/>
            </a:pPr>
            <a:r>
              <a:rPr lang="en-US" sz="2800" b="1" dirty="0"/>
              <a:t>They are not trying to give you a hard time. </a:t>
            </a:r>
          </a:p>
          <a:p>
            <a:pPr marL="0" indent="0">
              <a:buNone/>
            </a:pPr>
            <a:endParaRPr lang="en-US" sz="2800" b="1" dirty="0"/>
          </a:p>
          <a:p>
            <a:pPr marL="0" indent="0">
              <a:buNone/>
            </a:pPr>
            <a:r>
              <a:rPr lang="en-US" sz="2800" b="1" dirty="0"/>
              <a:t>They are having a hard time.</a:t>
            </a:r>
          </a:p>
        </p:txBody>
      </p:sp>
    </p:spTree>
    <p:extLst>
      <p:ext uri="{BB962C8B-B14F-4D97-AF65-F5344CB8AC3E}">
        <p14:creationId xmlns:p14="http://schemas.microsoft.com/office/powerpoint/2010/main" val="415857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420" y="451513"/>
            <a:ext cx="9150669" cy="1167737"/>
          </a:xfrm>
        </p:spPr>
        <p:txBody>
          <a:bodyPr>
            <a:normAutofit/>
          </a:bodyPr>
          <a:lstStyle/>
          <a:p>
            <a:r>
              <a:rPr lang="en-US" sz="4600" dirty="0">
                <a:solidFill>
                  <a:schemeClr val="accent5"/>
                </a:solidFill>
              </a:rPr>
              <a:t>What Can You Do</a:t>
            </a:r>
          </a:p>
        </p:txBody>
      </p:sp>
      <p:sp>
        <p:nvSpPr>
          <p:cNvPr id="3" name="Content Placeholder 2"/>
          <p:cNvSpPr>
            <a:spLocks noGrp="1"/>
          </p:cNvSpPr>
          <p:nvPr>
            <p:ph idx="1"/>
          </p:nvPr>
        </p:nvSpPr>
        <p:spPr>
          <a:xfrm>
            <a:off x="1251678" y="1619251"/>
            <a:ext cx="10178322" cy="4260342"/>
          </a:xfrm>
        </p:spPr>
        <p:txBody>
          <a:bodyPr>
            <a:normAutofit/>
          </a:bodyPr>
          <a:lstStyle/>
          <a:p>
            <a:pPr>
              <a:buNone/>
            </a:pPr>
            <a:r>
              <a:rPr lang="en-US" sz="2800" b="1" dirty="0"/>
              <a:t>Step 10</a:t>
            </a:r>
          </a:p>
          <a:p>
            <a:pPr>
              <a:buFont typeface="Wingdings" pitchFamily="2" charset="2"/>
              <a:buChar char="§"/>
            </a:pPr>
            <a:r>
              <a:rPr lang="en-US" sz="2800" dirty="0"/>
              <a:t>Emotion Changes Emotion</a:t>
            </a:r>
          </a:p>
          <a:p>
            <a:pPr>
              <a:buFont typeface="Wingdings" pitchFamily="2" charset="2"/>
              <a:buChar char="§"/>
            </a:pPr>
            <a:r>
              <a:rPr lang="en-US" sz="2800" dirty="0"/>
              <a:t>Buy time. Put activity into play.</a:t>
            </a:r>
          </a:p>
          <a:p>
            <a:pPr lvl="1">
              <a:buFont typeface="Wingdings" pitchFamily="2" charset="2"/>
              <a:buChar char="§"/>
            </a:pPr>
            <a:r>
              <a:rPr lang="en-US" sz="2600" dirty="0"/>
              <a:t>Go for a walk.</a:t>
            </a:r>
          </a:p>
          <a:p>
            <a:pPr lvl="1">
              <a:buFont typeface="Wingdings" pitchFamily="2" charset="2"/>
              <a:buChar char="§"/>
            </a:pPr>
            <a:r>
              <a:rPr lang="en-US" sz="2600" dirty="0"/>
              <a:t>Grab a snack.</a:t>
            </a:r>
          </a:p>
          <a:p>
            <a:pPr lvl="1">
              <a:buFont typeface="Wingdings" pitchFamily="2" charset="2"/>
              <a:buChar char="§"/>
            </a:pPr>
            <a:r>
              <a:rPr lang="en-US" sz="2600" dirty="0"/>
              <a:t>Sit side by side (no direct eye contact)</a:t>
            </a:r>
          </a:p>
          <a:p>
            <a:pPr lvl="1">
              <a:buNone/>
            </a:pPr>
            <a:endParaRPr lang="en-US" sz="2600" dirty="0"/>
          </a:p>
          <a:p>
            <a:pPr>
              <a:buNone/>
            </a:pPr>
            <a:endParaRPr lang="en-US" sz="2800" dirty="0"/>
          </a:p>
        </p:txBody>
      </p:sp>
      <p:sp>
        <p:nvSpPr>
          <p:cNvPr id="5" name="Slide Number Placeholder 4"/>
          <p:cNvSpPr>
            <a:spLocks noGrp="1"/>
          </p:cNvSpPr>
          <p:nvPr>
            <p:ph type="sldNum" sz="quarter" idx="12"/>
          </p:nvPr>
        </p:nvSpPr>
        <p:spPr/>
        <p:txBody>
          <a:bodyPr/>
          <a:lstStyle/>
          <a:p>
            <a:fld id="{2066355A-084C-D24E-9AD2-7E4FC41EA627}" type="slidenum">
              <a:rPr lang="en-US" smtClean="0"/>
              <a:pPr/>
              <a:t>41</a:t>
            </a:fld>
            <a:endParaRPr lang="en-US" dirty="0"/>
          </a:p>
        </p:txBody>
      </p:sp>
    </p:spTree>
    <p:extLst>
      <p:ext uri="{BB962C8B-B14F-4D97-AF65-F5344CB8AC3E}">
        <p14:creationId xmlns:p14="http://schemas.microsoft.com/office/powerpoint/2010/main" val="246159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139" y="228598"/>
            <a:ext cx="7776211" cy="868682"/>
          </a:xfrm>
        </p:spPr>
        <p:txBody>
          <a:bodyPr>
            <a:normAutofit/>
          </a:bodyPr>
          <a:lstStyle/>
          <a:p>
            <a:r>
              <a:rPr lang="en-US" sz="4600" dirty="0">
                <a:solidFill>
                  <a:schemeClr val="accent5"/>
                </a:solidFill>
              </a:rPr>
              <a:t>What Can You Do</a:t>
            </a:r>
          </a:p>
        </p:txBody>
      </p:sp>
      <p:sp>
        <p:nvSpPr>
          <p:cNvPr id="3" name="Content Placeholder 2"/>
          <p:cNvSpPr>
            <a:spLocks noGrp="1"/>
          </p:cNvSpPr>
          <p:nvPr>
            <p:ph idx="1"/>
          </p:nvPr>
        </p:nvSpPr>
        <p:spPr>
          <a:xfrm>
            <a:off x="1120138" y="1303020"/>
            <a:ext cx="9951723" cy="5326381"/>
          </a:xfrm>
        </p:spPr>
        <p:txBody>
          <a:bodyPr>
            <a:normAutofit fontScale="62500" lnSpcReduction="20000"/>
          </a:bodyPr>
          <a:lstStyle/>
          <a:p>
            <a:pPr marL="228600" lvl="1">
              <a:lnSpc>
                <a:spcPts val="2200"/>
              </a:lnSpc>
              <a:buNone/>
            </a:pPr>
            <a:r>
              <a:rPr lang="en-US" sz="4500" b="1" dirty="0"/>
              <a:t>Step 11</a:t>
            </a:r>
          </a:p>
          <a:p>
            <a:pPr marL="228600" lvl="1">
              <a:lnSpc>
                <a:spcPts val="2200"/>
              </a:lnSpc>
              <a:buNone/>
            </a:pPr>
            <a:endParaRPr lang="en-US" sz="4700" b="1" dirty="0"/>
          </a:p>
          <a:p>
            <a:pPr marL="228600" lvl="1">
              <a:lnSpc>
                <a:spcPts val="2200"/>
              </a:lnSpc>
              <a:buNone/>
            </a:pPr>
            <a:r>
              <a:rPr lang="en-US" sz="4500" b="1" dirty="0"/>
              <a:t>Problem Solve</a:t>
            </a:r>
          </a:p>
          <a:p>
            <a:pPr lvl="1">
              <a:buFont typeface="Wingdings" pitchFamily="2" charset="2"/>
              <a:buChar char="§"/>
            </a:pPr>
            <a:r>
              <a:rPr lang="en-US" sz="4500" dirty="0"/>
              <a:t>“What got you excited?”</a:t>
            </a:r>
          </a:p>
          <a:p>
            <a:pPr lvl="1">
              <a:buFont typeface="Wingdings" pitchFamily="2" charset="2"/>
              <a:buChar char="§"/>
            </a:pPr>
            <a:r>
              <a:rPr lang="en-US" sz="4500" dirty="0"/>
              <a:t>Deal with the source, then the emotion.</a:t>
            </a:r>
          </a:p>
          <a:p>
            <a:pPr lvl="1">
              <a:buFont typeface="Wingdings" pitchFamily="2" charset="2"/>
              <a:buChar char="§"/>
            </a:pPr>
            <a:r>
              <a:rPr lang="en-US" sz="4500" dirty="0"/>
              <a:t>Help them give you a cue when they are feeling an emotion come on.</a:t>
            </a:r>
          </a:p>
          <a:p>
            <a:pPr marL="0" lvl="1" indent="0">
              <a:buNone/>
            </a:pPr>
            <a:endParaRPr lang="en-US" sz="4200" b="1" dirty="0">
              <a:solidFill>
                <a:schemeClr val="accent4"/>
              </a:solidFill>
            </a:endParaRPr>
          </a:p>
          <a:p>
            <a:pPr marL="0" lvl="1" indent="0">
              <a:buNone/>
            </a:pPr>
            <a:r>
              <a:rPr lang="en-US" sz="4200" b="1" dirty="0">
                <a:solidFill>
                  <a:schemeClr val="accent4"/>
                </a:solidFill>
              </a:rPr>
              <a:t>Emotion can have power over you or you can acknowledge it and have power over it. You demonstrate calm, then help them see when they were able to calm themselves. Share tips to help them deal with frustration. </a:t>
            </a:r>
            <a:r>
              <a:rPr lang="en-US" sz="4200" b="1" dirty="0">
                <a:solidFill>
                  <a:schemeClr val="accent2"/>
                </a:solidFill>
              </a:rPr>
              <a:t>Success lies in how you handle it. </a:t>
            </a:r>
          </a:p>
          <a:p>
            <a:pPr lvl="1">
              <a:buNone/>
            </a:pPr>
            <a:endParaRPr lang="en-US" sz="2800" dirty="0"/>
          </a:p>
        </p:txBody>
      </p:sp>
      <p:sp>
        <p:nvSpPr>
          <p:cNvPr id="5" name="Slide Number Placeholder 4"/>
          <p:cNvSpPr>
            <a:spLocks noGrp="1"/>
          </p:cNvSpPr>
          <p:nvPr>
            <p:ph type="sldNum" sz="quarter" idx="12"/>
          </p:nvPr>
        </p:nvSpPr>
        <p:spPr/>
        <p:txBody>
          <a:bodyPr/>
          <a:lstStyle/>
          <a:p>
            <a:fld id="{2066355A-084C-D24E-9AD2-7E4FC41EA627}" type="slidenum">
              <a:rPr lang="en-US" smtClean="0"/>
              <a:pPr/>
              <a:t>42</a:t>
            </a:fld>
            <a:endParaRPr lang="en-US" dirty="0"/>
          </a:p>
        </p:txBody>
      </p:sp>
    </p:spTree>
    <p:extLst>
      <p:ext uri="{BB962C8B-B14F-4D97-AF65-F5344CB8AC3E}">
        <p14:creationId xmlns:p14="http://schemas.microsoft.com/office/powerpoint/2010/main" val="390153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linds(horizontal)">
                                      <p:cBhvr>
                                        <p:cTn id="2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36525"/>
            <a:ext cx="8739189" cy="892175"/>
          </a:xfrm>
        </p:spPr>
        <p:txBody>
          <a:bodyPr>
            <a:normAutofit/>
          </a:bodyPr>
          <a:lstStyle/>
          <a:p>
            <a:r>
              <a:rPr lang="en-US" sz="4600" dirty="0">
                <a:solidFill>
                  <a:schemeClr val="accent5"/>
                </a:solidFill>
              </a:rPr>
              <a:t>What You Can Do</a:t>
            </a:r>
          </a:p>
        </p:txBody>
      </p:sp>
      <p:sp>
        <p:nvSpPr>
          <p:cNvPr id="3" name="Content Placeholder 2"/>
          <p:cNvSpPr>
            <a:spLocks noGrp="1"/>
          </p:cNvSpPr>
          <p:nvPr>
            <p:ph idx="1"/>
          </p:nvPr>
        </p:nvSpPr>
        <p:spPr>
          <a:xfrm>
            <a:off x="1325880" y="1600201"/>
            <a:ext cx="9829800" cy="4775478"/>
          </a:xfrm>
        </p:spPr>
        <p:txBody>
          <a:bodyPr>
            <a:noAutofit/>
          </a:bodyPr>
          <a:lstStyle/>
          <a:p>
            <a:pPr>
              <a:buNone/>
            </a:pPr>
            <a:r>
              <a:rPr lang="en-US" sz="2800" b="1" dirty="0"/>
              <a:t>Step 12</a:t>
            </a:r>
          </a:p>
          <a:p>
            <a:r>
              <a:rPr lang="en-US" sz="2800" dirty="0"/>
              <a:t>Consequences.</a:t>
            </a:r>
          </a:p>
          <a:p>
            <a:r>
              <a:rPr lang="en-US" sz="2800" dirty="0"/>
              <a:t>Calm doesn’t mean weak but calm helps them see clarity</a:t>
            </a:r>
          </a:p>
          <a:p>
            <a:endParaRPr lang="en-US" sz="2800" dirty="0"/>
          </a:p>
          <a:p>
            <a:pPr>
              <a:buNone/>
            </a:pPr>
            <a:r>
              <a:rPr lang="en-US" sz="2800" dirty="0"/>
              <a:t>“</a:t>
            </a:r>
            <a:r>
              <a:rPr lang="en-US" sz="2800" i="1" dirty="0"/>
              <a:t>Marta, you have a choice. You can’t say those things to me without a consequence. Would you like to say something different?”</a:t>
            </a:r>
          </a:p>
          <a:p>
            <a:pPr>
              <a:buNone/>
            </a:pPr>
            <a:endParaRPr lang="en-US" sz="2800" i="1" dirty="0"/>
          </a:p>
          <a:p>
            <a:pPr>
              <a:buNone/>
            </a:pPr>
            <a:r>
              <a:rPr lang="en-US" sz="2800" i="1" dirty="0"/>
              <a:t>“Josh, I get that you’re frustrated. I still need you to follow the rules.” </a:t>
            </a:r>
          </a:p>
          <a:p>
            <a:pPr>
              <a:buNone/>
            </a:pPr>
            <a:endParaRPr lang="en-US" sz="2800" dirty="0"/>
          </a:p>
          <a:p>
            <a:pPr>
              <a:buNone/>
            </a:pPr>
            <a:r>
              <a:rPr lang="en-US" sz="2600" dirty="0"/>
              <a:t>.</a:t>
            </a:r>
          </a:p>
        </p:txBody>
      </p:sp>
      <p:sp>
        <p:nvSpPr>
          <p:cNvPr id="5" name="Slide Number Placeholder 4"/>
          <p:cNvSpPr>
            <a:spLocks noGrp="1"/>
          </p:cNvSpPr>
          <p:nvPr>
            <p:ph type="sldNum" sz="quarter" idx="12"/>
          </p:nvPr>
        </p:nvSpPr>
        <p:spPr/>
        <p:txBody>
          <a:bodyPr/>
          <a:lstStyle/>
          <a:p>
            <a:fld id="{2066355A-084C-D24E-9AD2-7E4FC41EA627}" type="slidenum">
              <a:rPr lang="en-US" smtClean="0"/>
              <a:pPr/>
              <a:t>43</a:t>
            </a:fld>
            <a:endParaRPr lang="en-US" dirty="0"/>
          </a:p>
        </p:txBody>
      </p:sp>
    </p:spTree>
    <p:extLst>
      <p:ext uri="{BB962C8B-B14F-4D97-AF65-F5344CB8AC3E}">
        <p14:creationId xmlns:p14="http://schemas.microsoft.com/office/powerpoint/2010/main" val="411292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75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83777"/>
          </a:xfrm>
        </p:spPr>
        <p:txBody>
          <a:bodyPr>
            <a:normAutofit/>
          </a:bodyPr>
          <a:lstStyle/>
          <a:p>
            <a:r>
              <a:rPr lang="en-US" sz="4600" dirty="0">
                <a:solidFill>
                  <a:schemeClr val="accent1">
                    <a:lumMod val="75000"/>
                  </a:schemeClr>
                </a:solidFill>
              </a:rPr>
              <a:t>Restorative Responses</a:t>
            </a:r>
          </a:p>
        </p:txBody>
      </p:sp>
      <p:sp>
        <p:nvSpPr>
          <p:cNvPr id="3" name="Content Placeholder 2"/>
          <p:cNvSpPr>
            <a:spLocks noGrp="1"/>
          </p:cNvSpPr>
          <p:nvPr>
            <p:ph idx="1"/>
          </p:nvPr>
        </p:nvSpPr>
        <p:spPr>
          <a:xfrm>
            <a:off x="1251678" y="1581150"/>
            <a:ext cx="9904001" cy="5140325"/>
          </a:xfrm>
        </p:spPr>
        <p:txBody>
          <a:bodyPr>
            <a:normAutofit/>
          </a:bodyPr>
          <a:lstStyle/>
          <a:p>
            <a:pPr marL="0" indent="0">
              <a:buNone/>
            </a:pPr>
            <a:r>
              <a:rPr lang="en-US" sz="2400" b="1" dirty="0"/>
              <a:t>Restorative leaders ensure that feedback is delivered in a helpful and supportive way so the recipient can act on the information without  feeling demeaned or attacked.</a:t>
            </a:r>
            <a:endParaRPr lang="en-US" sz="2600" b="1" dirty="0"/>
          </a:p>
          <a:p>
            <a:pPr>
              <a:buNone/>
            </a:pPr>
            <a:r>
              <a:rPr lang="en-US" sz="2400" b="1" dirty="0">
                <a:solidFill>
                  <a:schemeClr val="accent4"/>
                </a:solidFill>
              </a:rPr>
              <a:t>“</a:t>
            </a:r>
            <a:r>
              <a:rPr lang="en-US" sz="2600" b="1" i="1" dirty="0">
                <a:solidFill>
                  <a:schemeClr val="accent4"/>
                </a:solidFill>
              </a:rPr>
              <a:t>I feel so frustrated when you start raising your voice at me because I start focusing on your sarcasm instead of the issue that concerns you.”</a:t>
            </a:r>
          </a:p>
          <a:p>
            <a:pPr>
              <a:buNone/>
            </a:pPr>
            <a:r>
              <a:rPr lang="en-US" sz="2600" b="1" i="1" dirty="0">
                <a:solidFill>
                  <a:schemeClr val="accent3">
                    <a:lumMod val="75000"/>
                  </a:schemeClr>
                </a:solidFill>
              </a:rPr>
              <a:t>“Joe, I’m curious what got in the way of you following my directions?”</a:t>
            </a:r>
          </a:p>
          <a:p>
            <a:pPr>
              <a:buNone/>
            </a:pPr>
            <a:r>
              <a:rPr lang="en-US" sz="2600" b="1" i="1" dirty="0">
                <a:solidFill>
                  <a:schemeClr val="accent4"/>
                </a:solidFill>
              </a:rPr>
              <a:t>“Janna, I imagine it doesn’t feel good to act like you just did. When you’re ready, I’m sure you will do the right thing.”</a:t>
            </a:r>
          </a:p>
          <a:p>
            <a:pPr>
              <a:buNone/>
            </a:pPr>
            <a:endParaRPr lang="en-US" sz="2600" dirty="0">
              <a:solidFill>
                <a:schemeClr val="accent4"/>
              </a:solidFill>
            </a:endParaRPr>
          </a:p>
          <a:p>
            <a:endParaRPr lang="en-US" sz="2400" dirty="0"/>
          </a:p>
        </p:txBody>
      </p:sp>
      <p:sp>
        <p:nvSpPr>
          <p:cNvPr id="5" name="Slide Number Placeholder 4"/>
          <p:cNvSpPr>
            <a:spLocks noGrp="1"/>
          </p:cNvSpPr>
          <p:nvPr>
            <p:ph type="sldNum" sz="quarter" idx="12"/>
          </p:nvPr>
        </p:nvSpPr>
        <p:spPr/>
        <p:txBody>
          <a:bodyPr/>
          <a:lstStyle/>
          <a:p>
            <a:fld id="{2066355A-084C-D24E-9AD2-7E4FC41EA627}" type="slidenum">
              <a:rPr lang="en-US" smtClean="0"/>
              <a:pPr/>
              <a:t>44</a:t>
            </a:fld>
            <a:endParaRPr lang="en-US" dirty="0"/>
          </a:p>
        </p:txBody>
      </p:sp>
    </p:spTree>
    <p:extLst>
      <p:ext uri="{BB962C8B-B14F-4D97-AF65-F5344CB8AC3E}">
        <p14:creationId xmlns:p14="http://schemas.microsoft.com/office/powerpoint/2010/main" val="121777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A7BF1-226D-49D6-BCE6-EA567A4A8755}"/>
              </a:ext>
            </a:extLst>
          </p:cNvPr>
          <p:cNvSpPr>
            <a:spLocks noGrp="1"/>
          </p:cNvSpPr>
          <p:nvPr>
            <p:ph type="title"/>
          </p:nvPr>
        </p:nvSpPr>
        <p:spPr>
          <a:xfrm>
            <a:off x="1028700" y="447188"/>
            <a:ext cx="10353298" cy="970450"/>
          </a:xfrm>
        </p:spPr>
        <p:txBody>
          <a:bodyPr>
            <a:normAutofit/>
          </a:bodyPr>
          <a:lstStyle/>
          <a:p>
            <a:r>
              <a:rPr lang="en-US" sz="4600" dirty="0">
                <a:solidFill>
                  <a:schemeClr val="accent3"/>
                </a:solidFill>
              </a:rPr>
              <a:t>Control vs. Influence</a:t>
            </a:r>
          </a:p>
        </p:txBody>
      </p:sp>
      <p:graphicFrame>
        <p:nvGraphicFramePr>
          <p:cNvPr id="4" name="Content Placeholder 3">
            <a:extLst>
              <a:ext uri="{FF2B5EF4-FFF2-40B4-BE49-F238E27FC236}">
                <a16:creationId xmlns:a16="http://schemas.microsoft.com/office/drawing/2014/main" id="{6258031E-6260-459F-89B0-DAB640344F1C}"/>
              </a:ext>
            </a:extLst>
          </p:cNvPr>
          <p:cNvGraphicFramePr>
            <a:graphicFrameLocks noGrp="1"/>
          </p:cNvGraphicFramePr>
          <p:nvPr>
            <p:ph idx="1"/>
            <p:extLst>
              <p:ext uri="{D42A27DB-BD31-4B8C-83A1-F6EECF244321}">
                <p14:modId xmlns:p14="http://schemas.microsoft.com/office/powerpoint/2010/main" val="3456130637"/>
              </p:ext>
            </p:extLst>
          </p:nvPr>
        </p:nvGraphicFramePr>
        <p:xfrm>
          <a:off x="1028699" y="1694032"/>
          <a:ext cx="10744201" cy="5163967"/>
        </p:xfrm>
        <a:graphic>
          <a:graphicData uri="http://schemas.openxmlformats.org/drawingml/2006/table">
            <a:tbl>
              <a:tblPr firstRow="1" bandRow="1">
                <a:tableStyleId>{5C22544A-7EE6-4342-B048-85BDC9FD1C3A}</a:tableStyleId>
              </a:tblPr>
              <a:tblGrid>
                <a:gridCol w="5400931">
                  <a:extLst>
                    <a:ext uri="{9D8B030D-6E8A-4147-A177-3AD203B41FA5}">
                      <a16:colId xmlns:a16="http://schemas.microsoft.com/office/drawing/2014/main" val="1146710562"/>
                    </a:ext>
                  </a:extLst>
                </a:gridCol>
                <a:gridCol w="5343270">
                  <a:extLst>
                    <a:ext uri="{9D8B030D-6E8A-4147-A177-3AD203B41FA5}">
                      <a16:colId xmlns:a16="http://schemas.microsoft.com/office/drawing/2014/main" val="3203000839"/>
                    </a:ext>
                  </a:extLst>
                </a:gridCol>
              </a:tblGrid>
              <a:tr h="756872">
                <a:tc>
                  <a:txBody>
                    <a:bodyPr/>
                    <a:lstStyle/>
                    <a:p>
                      <a:r>
                        <a:rPr lang="en-US" sz="2400" dirty="0"/>
                        <a:t>What You Cannot Control</a:t>
                      </a:r>
                    </a:p>
                  </a:txBody>
                  <a:tcPr>
                    <a:solidFill>
                      <a:schemeClr val="accent3"/>
                    </a:solidFill>
                  </a:tcPr>
                </a:tc>
                <a:tc>
                  <a:txBody>
                    <a:bodyPr/>
                    <a:lstStyle/>
                    <a:p>
                      <a:r>
                        <a:rPr lang="en-US" sz="2400" dirty="0"/>
                        <a:t>What You Can Influence</a:t>
                      </a:r>
                    </a:p>
                  </a:txBody>
                  <a:tcPr>
                    <a:solidFill>
                      <a:schemeClr val="accent3"/>
                    </a:solidFill>
                  </a:tcPr>
                </a:tc>
                <a:extLst>
                  <a:ext uri="{0D108BD9-81ED-4DB2-BD59-A6C34878D82A}">
                    <a16:rowId xmlns:a16="http://schemas.microsoft.com/office/drawing/2014/main" val="2627625399"/>
                  </a:ext>
                </a:extLst>
              </a:tr>
              <a:tr h="881419">
                <a:tc>
                  <a:txBody>
                    <a:bodyPr/>
                    <a:lstStyle/>
                    <a:p>
                      <a:r>
                        <a:rPr lang="en-US" sz="2000" dirty="0"/>
                        <a:t>Whether Student A comes to class.</a:t>
                      </a:r>
                    </a:p>
                  </a:txBody>
                  <a:tcPr/>
                </a:tc>
                <a:tc>
                  <a:txBody>
                    <a:bodyPr/>
                    <a:lstStyle/>
                    <a:p>
                      <a:r>
                        <a:rPr lang="en-US" sz="2000" dirty="0"/>
                        <a:t>The way you welcome Student A when he arrives.</a:t>
                      </a:r>
                    </a:p>
                    <a:p>
                      <a:endParaRPr lang="en-US" sz="2000" dirty="0"/>
                    </a:p>
                  </a:txBody>
                  <a:tcPr/>
                </a:tc>
                <a:extLst>
                  <a:ext uri="{0D108BD9-81ED-4DB2-BD59-A6C34878D82A}">
                    <a16:rowId xmlns:a16="http://schemas.microsoft.com/office/drawing/2014/main" val="369895172"/>
                  </a:ext>
                </a:extLst>
              </a:tr>
              <a:tr h="881419">
                <a:tc>
                  <a:txBody>
                    <a:bodyPr/>
                    <a:lstStyle/>
                    <a:p>
                      <a:r>
                        <a:rPr lang="en-US" sz="2000" dirty="0"/>
                        <a:t>The services Student B is eligible for.</a:t>
                      </a:r>
                    </a:p>
                  </a:txBody>
                  <a:tcPr/>
                </a:tc>
                <a:tc>
                  <a:txBody>
                    <a:bodyPr/>
                    <a:lstStyle/>
                    <a:p>
                      <a:r>
                        <a:rPr lang="en-US" sz="2000" dirty="0"/>
                        <a:t>The attention you give Student B when she is struggling.</a:t>
                      </a:r>
                    </a:p>
                  </a:txBody>
                  <a:tcPr/>
                </a:tc>
                <a:extLst>
                  <a:ext uri="{0D108BD9-81ED-4DB2-BD59-A6C34878D82A}">
                    <a16:rowId xmlns:a16="http://schemas.microsoft.com/office/drawing/2014/main" val="2226556106"/>
                  </a:ext>
                </a:extLst>
              </a:tr>
              <a:tr h="881419">
                <a:tc>
                  <a:txBody>
                    <a:bodyPr/>
                    <a:lstStyle/>
                    <a:p>
                      <a:r>
                        <a:rPr lang="en-US" sz="2000" dirty="0"/>
                        <a:t>If a colleague sees you as capable.</a:t>
                      </a:r>
                    </a:p>
                  </a:txBody>
                  <a:tcPr/>
                </a:tc>
                <a:tc>
                  <a:txBody>
                    <a:bodyPr/>
                    <a:lstStyle/>
                    <a:p>
                      <a:r>
                        <a:rPr lang="en-US" sz="2000" dirty="0"/>
                        <a:t>Your attitude and communication with your colleague.</a:t>
                      </a:r>
                    </a:p>
                  </a:txBody>
                  <a:tcPr/>
                </a:tc>
                <a:extLst>
                  <a:ext uri="{0D108BD9-81ED-4DB2-BD59-A6C34878D82A}">
                    <a16:rowId xmlns:a16="http://schemas.microsoft.com/office/drawing/2014/main" val="1123931529"/>
                  </a:ext>
                </a:extLst>
              </a:tr>
              <a:tr h="881419">
                <a:tc>
                  <a:txBody>
                    <a:bodyPr/>
                    <a:lstStyle/>
                    <a:p>
                      <a:r>
                        <a:rPr lang="en-US" sz="2000" dirty="0"/>
                        <a:t>If a parent gets upset with you.</a:t>
                      </a:r>
                    </a:p>
                  </a:txBody>
                  <a:tcPr/>
                </a:tc>
                <a:tc>
                  <a:txBody>
                    <a:bodyPr/>
                    <a:lstStyle/>
                    <a:p>
                      <a:r>
                        <a:rPr lang="en-US" sz="2000" dirty="0"/>
                        <a:t>How you listen to that parent and hear their needs and concerns under the outward behavior.</a:t>
                      </a:r>
                    </a:p>
                  </a:txBody>
                  <a:tcPr/>
                </a:tc>
                <a:extLst>
                  <a:ext uri="{0D108BD9-81ED-4DB2-BD59-A6C34878D82A}">
                    <a16:rowId xmlns:a16="http://schemas.microsoft.com/office/drawing/2014/main" val="2336261192"/>
                  </a:ext>
                </a:extLst>
              </a:tr>
              <a:tr h="881419">
                <a:tc>
                  <a:txBody>
                    <a:bodyPr/>
                    <a:lstStyle/>
                    <a:p>
                      <a:r>
                        <a:rPr lang="en-US" sz="2000" dirty="0"/>
                        <a:t>How a student chooses to behave under stress.</a:t>
                      </a:r>
                    </a:p>
                  </a:txBody>
                  <a:tcPr/>
                </a:tc>
                <a:tc>
                  <a:txBody>
                    <a:bodyPr/>
                    <a:lstStyle/>
                    <a:p>
                      <a:r>
                        <a:rPr lang="en-US" sz="2000" dirty="0"/>
                        <a:t>The environment you provide &amp; your willingness to look at the need vs. behavior.</a:t>
                      </a:r>
                    </a:p>
                  </a:txBody>
                  <a:tcPr/>
                </a:tc>
                <a:extLst>
                  <a:ext uri="{0D108BD9-81ED-4DB2-BD59-A6C34878D82A}">
                    <a16:rowId xmlns:a16="http://schemas.microsoft.com/office/drawing/2014/main" val="3813150253"/>
                  </a:ext>
                </a:extLst>
              </a:tr>
            </a:tbl>
          </a:graphicData>
        </a:graphic>
      </p:graphicFrame>
    </p:spTree>
    <p:extLst>
      <p:ext uri="{BB962C8B-B14F-4D97-AF65-F5344CB8AC3E}">
        <p14:creationId xmlns:p14="http://schemas.microsoft.com/office/powerpoint/2010/main" val="3527497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2086D7-FFDE-40CF-A09D-9BEB9D707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A1C0C5D5-36D1-41AB-B823-1B111889565C}"/>
              </a:ext>
            </a:extLst>
          </p:cNvPr>
          <p:cNvSpPr>
            <a:spLocks noGrp="1"/>
          </p:cNvSpPr>
          <p:nvPr>
            <p:ph type="title"/>
          </p:nvPr>
        </p:nvSpPr>
        <p:spPr>
          <a:xfrm>
            <a:off x="8050787" y="482322"/>
            <a:ext cx="3656581" cy="5571624"/>
          </a:xfrm>
        </p:spPr>
        <p:txBody>
          <a:bodyPr anchor="ctr">
            <a:normAutofit/>
          </a:bodyPr>
          <a:lstStyle/>
          <a:p>
            <a:r>
              <a:rPr lang="en-US" dirty="0"/>
              <a:t>Tools &amp; Strategies That Work</a:t>
            </a:r>
          </a:p>
        </p:txBody>
      </p:sp>
      <p:sp>
        <p:nvSpPr>
          <p:cNvPr id="12" name="Freeform 10">
            <a:extLst>
              <a:ext uri="{FF2B5EF4-FFF2-40B4-BE49-F238E27FC236}">
                <a16:creationId xmlns:a16="http://schemas.microsoft.com/office/drawing/2014/main" id="{0EF9EB2F-9261-487B-9F73-DEE10D9E3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4" name="Rectangle 13">
            <a:extLst>
              <a:ext uri="{FF2B5EF4-FFF2-40B4-BE49-F238E27FC236}">
                <a16:creationId xmlns:a16="http://schemas.microsoft.com/office/drawing/2014/main" id="{D6AEE16F-E153-48FA-B097-3680B830BE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24C9BE0-CAD9-4FAC-B214-643AECB46FC2}"/>
              </a:ext>
            </a:extLst>
          </p:cNvPr>
          <p:cNvGraphicFramePr>
            <a:graphicFrameLocks noGrp="1"/>
          </p:cNvGraphicFramePr>
          <p:nvPr>
            <p:ph idx="1"/>
            <p:extLst>
              <p:ext uri="{D42A27DB-BD31-4B8C-83A1-F6EECF244321}">
                <p14:modId xmlns:p14="http://schemas.microsoft.com/office/powerpoint/2010/main" val="1176073923"/>
              </p:ext>
            </p:extLst>
          </p:nvPr>
        </p:nvGraphicFramePr>
        <p:xfrm>
          <a:off x="765175" y="481013"/>
          <a:ext cx="6305550" cy="5573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3601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8A4C67-5C26-4515-9243-F7ADED38353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0703" r="21883" b="2"/>
          <a:stretch/>
        </p:blipFill>
        <p:spPr>
          <a:xfrm>
            <a:off x="7338646" y="10"/>
            <a:ext cx="4853354" cy="6857990"/>
          </a:xfrm>
          <a:prstGeom prst="rect">
            <a:avLst/>
          </a:prstGeom>
        </p:spPr>
      </p:pic>
      <p:sp>
        <p:nvSpPr>
          <p:cNvPr id="11" name="Freeform 10">
            <a:extLst>
              <a:ext uri="{FF2B5EF4-FFF2-40B4-BE49-F238E27FC236}">
                <a16:creationId xmlns:a16="http://schemas.microsoft.com/office/drawing/2014/main" id="{FF606621-EDD0-4CB0-B5A0-2BD458842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F87318DE-F33D-4946-8918-C8F95FDB20EC}"/>
              </a:ext>
            </a:extLst>
          </p:cNvPr>
          <p:cNvSpPr>
            <a:spLocks noGrp="1"/>
          </p:cNvSpPr>
          <p:nvPr>
            <p:ph type="title"/>
          </p:nvPr>
        </p:nvSpPr>
        <p:spPr>
          <a:xfrm>
            <a:off x="765051" y="382385"/>
            <a:ext cx="6015897" cy="1492132"/>
          </a:xfrm>
        </p:spPr>
        <p:txBody>
          <a:bodyPr>
            <a:normAutofit/>
          </a:bodyPr>
          <a:lstStyle/>
          <a:p>
            <a:r>
              <a:rPr lang="en-US" dirty="0"/>
              <a:t>Tools &amp; Strategies That Work</a:t>
            </a:r>
          </a:p>
        </p:txBody>
      </p:sp>
      <p:sp>
        <p:nvSpPr>
          <p:cNvPr id="13" name="Rectangle 12">
            <a:extLst>
              <a:ext uri="{FF2B5EF4-FFF2-40B4-BE49-F238E27FC236}">
                <a16:creationId xmlns:a16="http://schemas.microsoft.com/office/drawing/2014/main" id="{F7E0AF57-42C6-4312-BEDF-A384DC8E4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9B23D3B-310B-415E-B525-917AEB781EE3}"/>
              </a:ext>
            </a:extLst>
          </p:cNvPr>
          <p:cNvSpPr>
            <a:spLocks noGrp="1"/>
          </p:cNvSpPr>
          <p:nvPr>
            <p:ph idx="1"/>
          </p:nvPr>
        </p:nvSpPr>
        <p:spPr>
          <a:xfrm>
            <a:off x="765051" y="2286001"/>
            <a:ext cx="6015897" cy="3593591"/>
          </a:xfrm>
        </p:spPr>
        <p:txBody>
          <a:bodyPr>
            <a:normAutofit/>
          </a:bodyPr>
          <a:lstStyle/>
          <a:p>
            <a:r>
              <a:rPr lang="en-US" sz="2800" dirty="0"/>
              <a:t>Think of the three E’s:               Explore, Equip &amp; Empower.</a:t>
            </a:r>
          </a:p>
          <a:p>
            <a:r>
              <a:rPr lang="en-US" sz="2800" dirty="0"/>
              <a:t>Emotion changes emotion.</a:t>
            </a:r>
          </a:p>
          <a:p>
            <a:r>
              <a:rPr lang="en-US" sz="2800"/>
              <a:t>Problem solve</a:t>
            </a:r>
            <a:r>
              <a:rPr lang="en-US" sz="2800" dirty="0"/>
              <a:t>.</a:t>
            </a:r>
          </a:p>
          <a:p>
            <a:r>
              <a:rPr lang="en-US" sz="2800" dirty="0"/>
              <a:t>Make consequences learning opportunities.</a:t>
            </a:r>
          </a:p>
        </p:txBody>
      </p:sp>
      <p:sp>
        <p:nvSpPr>
          <p:cNvPr id="6" name="TextBox 5">
            <a:extLst>
              <a:ext uri="{FF2B5EF4-FFF2-40B4-BE49-F238E27FC236}">
                <a16:creationId xmlns:a16="http://schemas.microsoft.com/office/drawing/2014/main" id="{8B173079-AE42-4466-B5EC-F0B2C81E5EBD}"/>
              </a:ext>
            </a:extLst>
          </p:cNvPr>
          <p:cNvSpPr txBox="1"/>
          <p:nvPr/>
        </p:nvSpPr>
        <p:spPr>
          <a:xfrm>
            <a:off x="9570770" y="6657945"/>
            <a:ext cx="2621230"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lacienciaysusdemonios.com/tag/celula/">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Tree>
    <p:extLst>
      <p:ext uri="{BB962C8B-B14F-4D97-AF65-F5344CB8AC3E}">
        <p14:creationId xmlns:p14="http://schemas.microsoft.com/office/powerpoint/2010/main" val="2829541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F31C52B-DEF9-4845-9A79-72C9330F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0" name="Freeform 10">
            <a:extLst>
              <a:ext uri="{FF2B5EF4-FFF2-40B4-BE49-F238E27FC236}">
                <a16:creationId xmlns:a16="http://schemas.microsoft.com/office/drawing/2014/main" id="{63DACD0E-B2B1-49C4-B085-D93AC5F6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le 1">
            <a:extLst>
              <a:ext uri="{FF2B5EF4-FFF2-40B4-BE49-F238E27FC236}">
                <a16:creationId xmlns:a16="http://schemas.microsoft.com/office/drawing/2014/main" id="{BF27BB85-3155-4020-90EF-FEC2DD4077FB}"/>
              </a:ext>
            </a:extLst>
          </p:cNvPr>
          <p:cNvSpPr>
            <a:spLocks noGrp="1"/>
          </p:cNvSpPr>
          <p:nvPr>
            <p:ph type="title"/>
          </p:nvPr>
        </p:nvSpPr>
        <p:spPr>
          <a:xfrm>
            <a:off x="754144" y="484631"/>
            <a:ext cx="6340519" cy="1638469"/>
          </a:xfrm>
        </p:spPr>
        <p:txBody>
          <a:bodyPr>
            <a:normAutofit/>
          </a:bodyPr>
          <a:lstStyle/>
          <a:p>
            <a:r>
              <a:rPr lang="en-US" dirty="0"/>
              <a:t>Questions to Ponder</a:t>
            </a:r>
          </a:p>
        </p:txBody>
      </p:sp>
      <p:sp>
        <p:nvSpPr>
          <p:cNvPr id="32" name="Rectangle 31">
            <a:extLst>
              <a:ext uri="{FF2B5EF4-FFF2-40B4-BE49-F238E27FC236}">
                <a16:creationId xmlns:a16="http://schemas.microsoft.com/office/drawing/2014/main" id="{F2F5074D-2B0A-40BB-B69E-C08F65EC3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AEE40336-E502-44A9-825A-A53CB0D53A8C}"/>
              </a:ext>
            </a:extLst>
          </p:cNvPr>
          <p:cNvSpPr>
            <a:spLocks noGrp="1"/>
          </p:cNvSpPr>
          <p:nvPr>
            <p:ph idx="1"/>
          </p:nvPr>
        </p:nvSpPr>
        <p:spPr>
          <a:xfrm>
            <a:off x="765051" y="2123100"/>
            <a:ext cx="6306309" cy="4491060"/>
          </a:xfrm>
        </p:spPr>
        <p:txBody>
          <a:bodyPr>
            <a:normAutofit/>
          </a:bodyPr>
          <a:lstStyle/>
          <a:p>
            <a:pPr>
              <a:buClr>
                <a:schemeClr val="accent6"/>
              </a:buClr>
              <a:buSzPct val="75000"/>
            </a:pPr>
            <a:r>
              <a:rPr lang="en-US" sz="2700" dirty="0">
                <a:solidFill>
                  <a:srgbClr val="000000"/>
                </a:solidFill>
              </a:rPr>
              <a:t>Did you ask for help today when you needed it?</a:t>
            </a:r>
          </a:p>
          <a:p>
            <a:pPr>
              <a:buClr>
                <a:schemeClr val="accent6"/>
              </a:buClr>
              <a:buSzPct val="75000"/>
            </a:pPr>
            <a:r>
              <a:rPr lang="en-US" sz="2700" dirty="0">
                <a:solidFill>
                  <a:srgbClr val="000000"/>
                </a:solidFill>
              </a:rPr>
              <a:t>Did you offer to help another when you recognized that he or she needed it?</a:t>
            </a:r>
          </a:p>
          <a:p>
            <a:pPr>
              <a:buClr>
                <a:schemeClr val="accent6"/>
              </a:buClr>
              <a:buSzPct val="75000"/>
            </a:pPr>
            <a:r>
              <a:rPr lang="en-US" sz="2700" dirty="0">
                <a:solidFill>
                  <a:srgbClr val="000000"/>
                </a:solidFill>
              </a:rPr>
              <a:t>Did you accept help when it was offered to you?</a:t>
            </a:r>
          </a:p>
          <a:p>
            <a:pPr>
              <a:buClr>
                <a:schemeClr val="accent6"/>
              </a:buClr>
              <a:buSzPct val="75000"/>
            </a:pPr>
            <a:r>
              <a:rPr lang="en-US" sz="2700" dirty="0">
                <a:solidFill>
                  <a:srgbClr val="000000"/>
                </a:solidFill>
              </a:rPr>
              <a:t>If you declined help, did you do so in a respectful way?</a:t>
            </a:r>
          </a:p>
        </p:txBody>
      </p:sp>
      <p:pic>
        <p:nvPicPr>
          <p:cNvPr id="7" name="Graphic 6" descr="Help">
            <a:extLst>
              <a:ext uri="{FF2B5EF4-FFF2-40B4-BE49-F238E27FC236}">
                <a16:creationId xmlns:a16="http://schemas.microsoft.com/office/drawing/2014/main" id="{F9566D66-FB89-4112-9652-12FF16C2CB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50787" y="1600709"/>
            <a:ext cx="3656581" cy="3656581"/>
          </a:xfrm>
          <a:prstGeom prst="rect">
            <a:avLst/>
          </a:prstGeom>
        </p:spPr>
      </p:pic>
    </p:spTree>
    <p:extLst>
      <p:ext uri="{BB962C8B-B14F-4D97-AF65-F5344CB8AC3E}">
        <p14:creationId xmlns:p14="http://schemas.microsoft.com/office/powerpoint/2010/main" val="174356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CB78A7-ED10-4D1A-A46F-7D49566E1A20}"/>
              </a:ext>
            </a:extLst>
          </p:cNvPr>
          <p:cNvSpPr>
            <a:spLocks noGrp="1"/>
          </p:cNvSpPr>
          <p:nvPr>
            <p:ph type="title"/>
          </p:nvPr>
        </p:nvSpPr>
        <p:spPr>
          <a:xfrm>
            <a:off x="1251677" y="1078378"/>
            <a:ext cx="2917551" cy="4701244"/>
          </a:xfrm>
        </p:spPr>
        <p:txBody>
          <a:bodyPr anchor="ctr">
            <a:normAutofit/>
          </a:bodyPr>
          <a:lstStyle/>
          <a:p>
            <a:r>
              <a:rPr lang="en-US" sz="3600" dirty="0"/>
              <a:t>Dr. Bruce Perry</a:t>
            </a:r>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3" name="Content Placeholder 2">
            <a:extLst>
              <a:ext uri="{FF2B5EF4-FFF2-40B4-BE49-F238E27FC236}">
                <a16:creationId xmlns:a16="http://schemas.microsoft.com/office/drawing/2014/main" id="{BA89BAF5-4427-4618-8C63-40B407E6A7B8}"/>
              </a:ext>
            </a:extLst>
          </p:cNvPr>
          <p:cNvSpPr>
            <a:spLocks noGrp="1"/>
          </p:cNvSpPr>
          <p:nvPr>
            <p:ph idx="1"/>
          </p:nvPr>
        </p:nvSpPr>
        <p:spPr>
          <a:xfrm>
            <a:off x="5167062" y="1078378"/>
            <a:ext cx="6262938" cy="4701244"/>
          </a:xfrm>
        </p:spPr>
        <p:txBody>
          <a:bodyPr anchor="ctr">
            <a:normAutofit/>
          </a:bodyPr>
          <a:lstStyle/>
          <a:p>
            <a:pPr marL="0" indent="0">
              <a:buNone/>
            </a:pPr>
            <a:r>
              <a:rPr lang="en-US" sz="2800" dirty="0"/>
              <a:t>“Fire can warm or consume, water can quench or drown, wind can caress or cut. </a:t>
            </a:r>
          </a:p>
          <a:p>
            <a:pPr marL="0" indent="0">
              <a:buNone/>
            </a:pPr>
            <a:r>
              <a:rPr lang="en-US" sz="2800" dirty="0"/>
              <a:t>And so it is with human relationships: we can both create and destroy; nurture and terrorize, traumatize and heal each other.”</a:t>
            </a:r>
          </a:p>
        </p:txBody>
      </p:sp>
    </p:spTree>
    <p:extLst>
      <p:ext uri="{BB962C8B-B14F-4D97-AF65-F5344CB8AC3E}">
        <p14:creationId xmlns:p14="http://schemas.microsoft.com/office/powerpoint/2010/main" val="3593808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C032F75-F5AC-4D84-98D0-DD0FB8A25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5" name="Rectangle 14">
            <a:extLst>
              <a:ext uri="{FF2B5EF4-FFF2-40B4-BE49-F238E27FC236}">
                <a16:creationId xmlns:a16="http://schemas.microsoft.com/office/drawing/2014/main" id="{EA21D3B4-EB95-40D8-ADD4-C28637F87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11">
            <a:extLst>
              <a:ext uri="{FF2B5EF4-FFF2-40B4-BE49-F238E27FC236}">
                <a16:creationId xmlns:a16="http://schemas.microsoft.com/office/drawing/2014/main" id="{EC402CCD-3D73-4427-910D-80A619EAD5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1ECB05D6-C78F-402D-81D7-5FD96AA5BE2B}"/>
              </a:ext>
            </a:extLst>
          </p:cNvPr>
          <p:cNvSpPr>
            <a:spLocks noGrp="1"/>
          </p:cNvSpPr>
          <p:nvPr>
            <p:ph type="title"/>
          </p:nvPr>
        </p:nvSpPr>
        <p:spPr>
          <a:xfrm>
            <a:off x="8499348" y="363160"/>
            <a:ext cx="3090672" cy="1197864"/>
          </a:xfrm>
        </p:spPr>
        <p:txBody>
          <a:bodyPr anchor="b">
            <a:noAutofit/>
          </a:bodyPr>
          <a:lstStyle/>
          <a:p>
            <a:br>
              <a:rPr lang="en-US" sz="2400" dirty="0">
                <a:solidFill>
                  <a:schemeClr val="accent1"/>
                </a:solidFill>
              </a:rPr>
            </a:br>
            <a:r>
              <a:rPr lang="en-US" sz="2400" dirty="0">
                <a:solidFill>
                  <a:schemeClr val="accent1"/>
                </a:solidFill>
              </a:rPr>
              <a:t> Adverse Childhood Experiences (ACEs)</a:t>
            </a:r>
          </a:p>
        </p:txBody>
      </p:sp>
      <p:pic>
        <p:nvPicPr>
          <p:cNvPr id="8" name="Content Placeholder 4">
            <a:extLst>
              <a:ext uri="{FF2B5EF4-FFF2-40B4-BE49-F238E27FC236}">
                <a16:creationId xmlns:a16="http://schemas.microsoft.com/office/drawing/2014/main" id="{CED5055D-C331-4181-A23C-1FF7AA14CE79}"/>
              </a:ext>
            </a:extLst>
          </p:cNvPr>
          <p:cNvPicPr>
            <a:picLocks noChangeAspect="1"/>
          </p:cNvPicPr>
          <p:nvPr/>
        </p:nvPicPr>
        <p:blipFill>
          <a:blip r:embed="rId3"/>
          <a:stretch>
            <a:fillRect/>
          </a:stretch>
        </p:blipFill>
        <p:spPr>
          <a:xfrm>
            <a:off x="926927" y="662939"/>
            <a:ext cx="6325519" cy="5737859"/>
          </a:xfrm>
          <a:prstGeom prst="rect">
            <a:avLst/>
          </a:prstGeom>
        </p:spPr>
      </p:pic>
      <p:sp>
        <p:nvSpPr>
          <p:cNvPr id="10" name="Content Placeholder 9">
            <a:extLst>
              <a:ext uri="{FF2B5EF4-FFF2-40B4-BE49-F238E27FC236}">
                <a16:creationId xmlns:a16="http://schemas.microsoft.com/office/drawing/2014/main" id="{8EBD10CF-2873-4AB9-98D2-A35512EE16A6}"/>
              </a:ext>
            </a:extLst>
          </p:cNvPr>
          <p:cNvSpPr>
            <a:spLocks noGrp="1"/>
          </p:cNvSpPr>
          <p:nvPr>
            <p:ph idx="1"/>
          </p:nvPr>
        </p:nvSpPr>
        <p:spPr>
          <a:xfrm>
            <a:off x="8339328" y="1655064"/>
            <a:ext cx="3090672" cy="4745735"/>
          </a:xfrm>
        </p:spPr>
        <p:txBody>
          <a:bodyPr>
            <a:noAutofit/>
          </a:bodyPr>
          <a:lstStyle/>
          <a:p>
            <a:r>
              <a:rPr lang="en-US" sz="2600" dirty="0">
                <a:solidFill>
                  <a:srgbClr val="FFFFFF"/>
                </a:solidFill>
              </a:rPr>
              <a:t>Physical, Emotional &amp; Sexual Abuse</a:t>
            </a:r>
          </a:p>
          <a:p>
            <a:r>
              <a:rPr lang="en-US" sz="2600" dirty="0">
                <a:solidFill>
                  <a:srgbClr val="FFFFFF"/>
                </a:solidFill>
              </a:rPr>
              <a:t>Physical or Emotional Neglect</a:t>
            </a:r>
          </a:p>
          <a:p>
            <a:r>
              <a:rPr lang="en-US" sz="2600" dirty="0">
                <a:solidFill>
                  <a:srgbClr val="FFFFFF"/>
                </a:solidFill>
              </a:rPr>
              <a:t>Family Drug &amp; Alcohol Abuse</a:t>
            </a:r>
          </a:p>
          <a:p>
            <a:r>
              <a:rPr lang="en-US" sz="2600" dirty="0">
                <a:solidFill>
                  <a:srgbClr val="FFFFFF"/>
                </a:solidFill>
              </a:rPr>
              <a:t>Domestic Violence</a:t>
            </a:r>
          </a:p>
          <a:p>
            <a:r>
              <a:rPr lang="en-US" sz="2600" dirty="0">
                <a:solidFill>
                  <a:srgbClr val="FFFFFF"/>
                </a:solidFill>
              </a:rPr>
              <a:t>Incarceration</a:t>
            </a:r>
          </a:p>
          <a:p>
            <a:r>
              <a:rPr lang="en-US" sz="2600" dirty="0">
                <a:solidFill>
                  <a:srgbClr val="FFFFFF"/>
                </a:solidFill>
              </a:rPr>
              <a:t>Mental Health Problems</a:t>
            </a:r>
          </a:p>
        </p:txBody>
      </p:sp>
    </p:spTree>
    <p:extLst>
      <p:ext uri="{BB962C8B-B14F-4D97-AF65-F5344CB8AC3E}">
        <p14:creationId xmlns:p14="http://schemas.microsoft.com/office/powerpoint/2010/main" val="25533119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2EDD6-A43A-42D3-ACA1-A29C15F50B2A}"/>
              </a:ext>
            </a:extLst>
          </p:cNvPr>
          <p:cNvSpPr>
            <a:spLocks noGrp="1"/>
          </p:cNvSpPr>
          <p:nvPr>
            <p:ph type="title"/>
          </p:nvPr>
        </p:nvSpPr>
        <p:spPr>
          <a:xfrm>
            <a:off x="1251678" y="382385"/>
            <a:ext cx="10178322" cy="1057795"/>
          </a:xfrm>
          <a:solidFill>
            <a:schemeClr val="accent3"/>
          </a:solidFill>
        </p:spPr>
        <p:txBody>
          <a:bodyPr>
            <a:normAutofit/>
          </a:bodyPr>
          <a:lstStyle/>
          <a:p>
            <a:r>
              <a:rPr lang="en-US" sz="4600" dirty="0"/>
              <a:t>Classroom Rules</a:t>
            </a:r>
          </a:p>
        </p:txBody>
      </p:sp>
      <p:sp>
        <p:nvSpPr>
          <p:cNvPr id="3" name="Content Placeholder 2">
            <a:extLst>
              <a:ext uri="{FF2B5EF4-FFF2-40B4-BE49-F238E27FC236}">
                <a16:creationId xmlns:a16="http://schemas.microsoft.com/office/drawing/2014/main" id="{69C2399C-8624-4E55-A09D-654625F773F7}"/>
              </a:ext>
            </a:extLst>
          </p:cNvPr>
          <p:cNvSpPr>
            <a:spLocks noGrp="1"/>
          </p:cNvSpPr>
          <p:nvPr>
            <p:ph idx="1"/>
          </p:nvPr>
        </p:nvSpPr>
        <p:spPr>
          <a:xfrm>
            <a:off x="1386840" y="1988821"/>
            <a:ext cx="10178322" cy="3919866"/>
          </a:xfrm>
        </p:spPr>
        <p:txBody>
          <a:bodyPr>
            <a:normAutofit/>
          </a:bodyPr>
          <a:lstStyle/>
          <a:p>
            <a:r>
              <a:rPr lang="en-US" sz="2800" b="1" dirty="0"/>
              <a:t>Take care of yourself.</a:t>
            </a:r>
          </a:p>
          <a:p>
            <a:pPr marL="0" indent="0">
              <a:buNone/>
            </a:pPr>
            <a:endParaRPr lang="en-US" sz="2800" b="1" dirty="0"/>
          </a:p>
          <a:p>
            <a:r>
              <a:rPr lang="en-US" sz="2800" b="1" dirty="0"/>
              <a:t>Take care of each other.</a:t>
            </a:r>
          </a:p>
          <a:p>
            <a:pPr marL="0" indent="0">
              <a:buNone/>
            </a:pPr>
            <a:endParaRPr lang="en-US" sz="2800" b="1" dirty="0"/>
          </a:p>
          <a:p>
            <a:r>
              <a:rPr lang="en-US" sz="2800" b="1" dirty="0"/>
              <a:t>Take care of this place.</a:t>
            </a:r>
          </a:p>
        </p:txBody>
      </p:sp>
      <p:pic>
        <p:nvPicPr>
          <p:cNvPr id="5" name="Picture 4">
            <a:extLst>
              <a:ext uri="{FF2B5EF4-FFF2-40B4-BE49-F238E27FC236}">
                <a16:creationId xmlns:a16="http://schemas.microsoft.com/office/drawing/2014/main" id="{5BFCC4C6-BB33-489D-B17E-BD012AAB82E0}"/>
              </a:ext>
            </a:extLst>
          </p:cNvPr>
          <p:cNvPicPr>
            <a:picLocks noChangeAspect="1"/>
          </p:cNvPicPr>
          <p:nvPr/>
        </p:nvPicPr>
        <p:blipFill>
          <a:blip r:embed="rId3"/>
          <a:stretch>
            <a:fillRect/>
          </a:stretch>
        </p:blipFill>
        <p:spPr>
          <a:xfrm>
            <a:off x="7162292" y="1148080"/>
            <a:ext cx="3566668" cy="3203594"/>
          </a:xfrm>
          <a:prstGeom prst="rect">
            <a:avLst/>
          </a:prstGeom>
        </p:spPr>
      </p:pic>
    </p:spTree>
    <p:extLst>
      <p:ext uri="{BB962C8B-B14F-4D97-AF65-F5344CB8AC3E}">
        <p14:creationId xmlns:p14="http://schemas.microsoft.com/office/powerpoint/2010/main" val="24868891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82086D7-FFDE-40CF-A09D-9BEB9D707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DB13774A-7954-4D4E-B38B-8D2CFA52799C}"/>
              </a:ext>
            </a:extLst>
          </p:cNvPr>
          <p:cNvSpPr>
            <a:spLocks noGrp="1"/>
          </p:cNvSpPr>
          <p:nvPr>
            <p:ph type="title"/>
          </p:nvPr>
        </p:nvSpPr>
        <p:spPr>
          <a:xfrm>
            <a:off x="8050787" y="482322"/>
            <a:ext cx="3656581" cy="5571624"/>
          </a:xfrm>
        </p:spPr>
        <p:txBody>
          <a:bodyPr anchor="ctr">
            <a:normAutofit/>
          </a:bodyPr>
          <a:lstStyle/>
          <a:p>
            <a:r>
              <a:rPr lang="en-US" dirty="0"/>
              <a:t>Reflection</a:t>
            </a:r>
          </a:p>
        </p:txBody>
      </p:sp>
      <p:sp>
        <p:nvSpPr>
          <p:cNvPr id="23" name="Freeform 10">
            <a:extLst>
              <a:ext uri="{FF2B5EF4-FFF2-40B4-BE49-F238E27FC236}">
                <a16:creationId xmlns:a16="http://schemas.microsoft.com/office/drawing/2014/main" id="{0EF9EB2F-9261-487B-9F73-DEE10D9E3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5" name="Rectangle 24">
            <a:extLst>
              <a:ext uri="{FF2B5EF4-FFF2-40B4-BE49-F238E27FC236}">
                <a16:creationId xmlns:a16="http://schemas.microsoft.com/office/drawing/2014/main" id="{D6AEE16F-E153-48FA-B097-3680B830BE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6" name="Content Placeholder 2">
            <a:extLst>
              <a:ext uri="{FF2B5EF4-FFF2-40B4-BE49-F238E27FC236}">
                <a16:creationId xmlns:a16="http://schemas.microsoft.com/office/drawing/2014/main" id="{E34CB3BA-3EF4-4A20-A4DF-22BF03017DE0}"/>
              </a:ext>
            </a:extLst>
          </p:cNvPr>
          <p:cNvGraphicFramePr/>
          <p:nvPr>
            <p:extLst>
              <p:ext uri="{D42A27DB-BD31-4B8C-83A1-F6EECF244321}">
                <p14:modId xmlns:p14="http://schemas.microsoft.com/office/powerpoint/2010/main" val="3544758138"/>
              </p:ext>
            </p:extLst>
          </p:nvPr>
        </p:nvGraphicFramePr>
        <p:xfrm>
          <a:off x="347475" y="642358"/>
          <a:ext cx="6784845" cy="5573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09380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DBA40E-41B8-4894-8310-28BF8DCCCDD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2720" r="20572" b="-1"/>
          <a:stretch/>
        </p:blipFill>
        <p:spPr>
          <a:xfrm>
            <a:off x="7338646" y="10"/>
            <a:ext cx="4853354" cy="6857990"/>
          </a:xfrm>
          <a:prstGeom prst="rect">
            <a:avLst/>
          </a:prstGeom>
        </p:spPr>
      </p:pic>
      <p:sp>
        <p:nvSpPr>
          <p:cNvPr id="11" name="Freeform 10">
            <a:extLst>
              <a:ext uri="{FF2B5EF4-FFF2-40B4-BE49-F238E27FC236}">
                <a16:creationId xmlns:a16="http://schemas.microsoft.com/office/drawing/2014/main" id="{FF606621-EDD0-4CB0-B5A0-2BD458842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219D5054-3B2A-4E06-AC6B-D835DCB2DD80}"/>
              </a:ext>
            </a:extLst>
          </p:cNvPr>
          <p:cNvSpPr>
            <a:spLocks noGrp="1"/>
          </p:cNvSpPr>
          <p:nvPr>
            <p:ph type="title"/>
          </p:nvPr>
        </p:nvSpPr>
        <p:spPr>
          <a:xfrm>
            <a:off x="765051" y="382385"/>
            <a:ext cx="6015897" cy="1492132"/>
          </a:xfrm>
        </p:spPr>
        <p:txBody>
          <a:bodyPr>
            <a:normAutofit/>
          </a:bodyPr>
          <a:lstStyle/>
          <a:p>
            <a:r>
              <a:rPr lang="en-US" dirty="0"/>
              <a:t>Praise Kids for…</a:t>
            </a:r>
          </a:p>
        </p:txBody>
      </p:sp>
      <p:sp>
        <p:nvSpPr>
          <p:cNvPr id="13" name="Rectangle 12">
            <a:extLst>
              <a:ext uri="{FF2B5EF4-FFF2-40B4-BE49-F238E27FC236}">
                <a16:creationId xmlns:a16="http://schemas.microsoft.com/office/drawing/2014/main" id="{F7E0AF57-42C6-4312-BEDF-A384DC8E4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1A9628F-4BCF-4C3B-8E11-A6B45E86BE3E}"/>
              </a:ext>
            </a:extLst>
          </p:cNvPr>
          <p:cNvSpPr>
            <a:spLocks noGrp="1"/>
          </p:cNvSpPr>
          <p:nvPr>
            <p:ph idx="1"/>
          </p:nvPr>
        </p:nvSpPr>
        <p:spPr>
          <a:xfrm>
            <a:off x="765051" y="1874517"/>
            <a:ext cx="6015897" cy="4005075"/>
          </a:xfrm>
        </p:spPr>
        <p:txBody>
          <a:bodyPr>
            <a:normAutofit/>
          </a:bodyPr>
          <a:lstStyle/>
          <a:p>
            <a:r>
              <a:rPr lang="en-US" sz="2800" b="1" dirty="0"/>
              <a:t>Effort</a:t>
            </a:r>
          </a:p>
          <a:p>
            <a:r>
              <a:rPr lang="en-US" sz="2800" b="1" dirty="0"/>
              <a:t>Persistence</a:t>
            </a:r>
          </a:p>
          <a:p>
            <a:r>
              <a:rPr lang="en-US" sz="2800" b="1" dirty="0"/>
              <a:t>Hard work</a:t>
            </a:r>
          </a:p>
          <a:p>
            <a:r>
              <a:rPr lang="en-US" sz="2800" b="1" dirty="0"/>
              <a:t>Rising to a challenge</a:t>
            </a:r>
          </a:p>
          <a:p>
            <a:r>
              <a:rPr lang="en-US" sz="2800" b="1" dirty="0"/>
              <a:t>Learning from a mistake</a:t>
            </a:r>
          </a:p>
          <a:p>
            <a:r>
              <a:rPr lang="en-US" sz="2800" b="1" dirty="0"/>
              <a:t>Using strategies taught</a:t>
            </a:r>
          </a:p>
        </p:txBody>
      </p:sp>
      <p:sp>
        <p:nvSpPr>
          <p:cNvPr id="6" name="TextBox 5">
            <a:extLst>
              <a:ext uri="{FF2B5EF4-FFF2-40B4-BE49-F238E27FC236}">
                <a16:creationId xmlns:a16="http://schemas.microsoft.com/office/drawing/2014/main" id="{57B36A22-7DE0-4DAA-A16A-5C085B62EB74}"/>
              </a:ext>
            </a:extLst>
          </p:cNvPr>
          <p:cNvSpPr txBox="1"/>
          <p:nvPr/>
        </p:nvSpPr>
        <p:spPr>
          <a:xfrm>
            <a:off x="9570770" y="6657945"/>
            <a:ext cx="2621230"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johnnysasaki20.deviantart.com/art/persistence-75688876">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Tree>
    <p:extLst>
      <p:ext uri="{BB962C8B-B14F-4D97-AF65-F5344CB8AC3E}">
        <p14:creationId xmlns:p14="http://schemas.microsoft.com/office/powerpoint/2010/main" val="24883719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C032F75-F5AC-4D84-98D0-DD0FB8A25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 name="Rectangle 12">
            <a:extLst>
              <a:ext uri="{FF2B5EF4-FFF2-40B4-BE49-F238E27FC236}">
                <a16:creationId xmlns:a16="http://schemas.microsoft.com/office/drawing/2014/main" id="{EA21D3B4-EB95-40D8-ADD4-C28637F87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11">
            <a:extLst>
              <a:ext uri="{FF2B5EF4-FFF2-40B4-BE49-F238E27FC236}">
                <a16:creationId xmlns:a16="http://schemas.microsoft.com/office/drawing/2014/main" id="{EC402CCD-3D73-4427-910D-80A619EAD5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7D973E77-F87B-44BA-AE6F-4D259AC3EDDF}"/>
              </a:ext>
            </a:extLst>
          </p:cNvPr>
          <p:cNvSpPr>
            <a:spLocks noGrp="1"/>
          </p:cNvSpPr>
          <p:nvPr>
            <p:ph type="title"/>
          </p:nvPr>
        </p:nvSpPr>
        <p:spPr>
          <a:xfrm>
            <a:off x="8339328" y="457200"/>
            <a:ext cx="3090672" cy="1197864"/>
          </a:xfrm>
        </p:spPr>
        <p:txBody>
          <a:bodyPr anchor="b">
            <a:normAutofit/>
          </a:bodyPr>
          <a:lstStyle/>
          <a:p>
            <a:r>
              <a:rPr lang="en-US" sz="2800" dirty="0">
                <a:solidFill>
                  <a:schemeClr val="accent1"/>
                </a:solidFill>
              </a:rPr>
              <a:t>Not for…</a:t>
            </a:r>
          </a:p>
        </p:txBody>
      </p:sp>
      <p:pic>
        <p:nvPicPr>
          <p:cNvPr id="5" name="Picture 4">
            <a:extLst>
              <a:ext uri="{FF2B5EF4-FFF2-40B4-BE49-F238E27FC236}">
                <a16:creationId xmlns:a16="http://schemas.microsoft.com/office/drawing/2014/main" id="{8A04E471-BE6C-4FE6-ABB6-3DCC190E017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85868" y="643464"/>
            <a:ext cx="5260391" cy="5260391"/>
          </a:xfrm>
          <a:prstGeom prst="rect">
            <a:avLst/>
          </a:prstGeom>
        </p:spPr>
      </p:pic>
      <p:sp>
        <p:nvSpPr>
          <p:cNvPr id="3" name="Content Placeholder 2">
            <a:extLst>
              <a:ext uri="{FF2B5EF4-FFF2-40B4-BE49-F238E27FC236}">
                <a16:creationId xmlns:a16="http://schemas.microsoft.com/office/drawing/2014/main" id="{FED3099B-677D-4294-A2F8-7591A5DAB3D2}"/>
              </a:ext>
            </a:extLst>
          </p:cNvPr>
          <p:cNvSpPr>
            <a:spLocks noGrp="1"/>
          </p:cNvSpPr>
          <p:nvPr>
            <p:ph idx="1"/>
          </p:nvPr>
        </p:nvSpPr>
        <p:spPr>
          <a:xfrm>
            <a:off x="8339328" y="2112263"/>
            <a:ext cx="3090672" cy="3767329"/>
          </a:xfrm>
        </p:spPr>
        <p:txBody>
          <a:bodyPr>
            <a:normAutofit/>
          </a:bodyPr>
          <a:lstStyle/>
          <a:p>
            <a:r>
              <a:rPr lang="en-US" sz="2800" b="1" dirty="0">
                <a:solidFill>
                  <a:srgbClr val="FFFFFF"/>
                </a:solidFill>
              </a:rPr>
              <a:t>Being Smart</a:t>
            </a:r>
          </a:p>
          <a:p>
            <a:r>
              <a:rPr lang="en-US" sz="2800" b="1" dirty="0">
                <a:solidFill>
                  <a:srgbClr val="FFFFFF"/>
                </a:solidFill>
              </a:rPr>
              <a:t>Being talented or gifted</a:t>
            </a:r>
          </a:p>
          <a:p>
            <a:r>
              <a:rPr lang="en-US" sz="2800" b="1" dirty="0">
                <a:solidFill>
                  <a:srgbClr val="FFFFFF"/>
                </a:solidFill>
              </a:rPr>
              <a:t>Fixed abilities</a:t>
            </a:r>
          </a:p>
          <a:p>
            <a:r>
              <a:rPr lang="en-US" sz="2800" b="1" dirty="0">
                <a:solidFill>
                  <a:srgbClr val="FFFFFF"/>
                </a:solidFill>
              </a:rPr>
              <a:t>Not making mistakes</a:t>
            </a:r>
          </a:p>
        </p:txBody>
      </p:sp>
      <p:sp>
        <p:nvSpPr>
          <p:cNvPr id="6" name="TextBox 5">
            <a:extLst>
              <a:ext uri="{FF2B5EF4-FFF2-40B4-BE49-F238E27FC236}">
                <a16:creationId xmlns:a16="http://schemas.microsoft.com/office/drawing/2014/main" id="{25A5230C-8830-405B-9DA8-30B6C2B7E01A}"/>
              </a:ext>
            </a:extLst>
          </p:cNvPr>
          <p:cNvSpPr txBox="1"/>
          <p:nvPr/>
        </p:nvSpPr>
        <p:spPr>
          <a:xfrm>
            <a:off x="4125403" y="5703800"/>
            <a:ext cx="242085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commons.wikimedia.org/wiki/File:No_admittance_sign.png">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3261169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97D425-AF51-4779-8F37-81655071BA27}"/>
              </a:ext>
            </a:extLst>
          </p:cNvPr>
          <p:cNvSpPr>
            <a:spLocks noGrp="1"/>
          </p:cNvSpPr>
          <p:nvPr>
            <p:ph type="title"/>
          </p:nvPr>
        </p:nvSpPr>
        <p:spPr>
          <a:xfrm>
            <a:off x="761996" y="1153287"/>
            <a:ext cx="3570566" cy="4551426"/>
          </a:xfrm>
        </p:spPr>
        <p:txBody>
          <a:bodyPr anchor="ctr">
            <a:normAutofit/>
          </a:bodyPr>
          <a:lstStyle/>
          <a:p>
            <a:pPr algn="r"/>
            <a:r>
              <a:rPr lang="en-US" sz="3200" dirty="0"/>
              <a:t>Praise Beyond Achievements</a:t>
            </a:r>
          </a:p>
        </p:txBody>
      </p:sp>
      <p:cxnSp>
        <p:nvCxnSpPr>
          <p:cNvPr id="17" name="Straight Connector 16">
            <a:extLst>
              <a:ext uri="{FF2B5EF4-FFF2-40B4-BE49-F238E27FC236}">
                <a16:creationId xmlns:a16="http://schemas.microsoft.com/office/drawing/2014/main" id="{ED72A37F-0C2F-473C-9D71-B80AEE71B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796"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9967E45-66A2-40B9-96F8-6B85D554BC63}"/>
              </a:ext>
            </a:extLst>
          </p:cNvPr>
          <p:cNvSpPr>
            <a:spLocks noGrp="1"/>
          </p:cNvSpPr>
          <p:nvPr>
            <p:ph idx="1"/>
          </p:nvPr>
        </p:nvSpPr>
        <p:spPr>
          <a:xfrm>
            <a:off x="4976031" y="205740"/>
            <a:ext cx="6453969" cy="5829300"/>
          </a:xfrm>
        </p:spPr>
        <p:txBody>
          <a:bodyPr anchor="ctr">
            <a:noAutofit/>
          </a:bodyPr>
          <a:lstStyle/>
          <a:p>
            <a:r>
              <a:rPr lang="en-US" sz="2400" b="1" dirty="0"/>
              <a:t>Their </a:t>
            </a:r>
            <a:r>
              <a:rPr lang="en-US" sz="2400" b="1" dirty="0">
                <a:solidFill>
                  <a:schemeClr val="accent4"/>
                </a:solidFill>
              </a:rPr>
              <a:t>appreciation</a:t>
            </a:r>
            <a:r>
              <a:rPr lang="en-US" sz="2400" b="1" dirty="0"/>
              <a:t> of art</a:t>
            </a:r>
          </a:p>
          <a:p>
            <a:r>
              <a:rPr lang="en-US" sz="2400" b="1" dirty="0"/>
              <a:t>Their </a:t>
            </a:r>
            <a:r>
              <a:rPr lang="en-US" sz="2400" b="1" dirty="0">
                <a:solidFill>
                  <a:schemeClr val="accent4"/>
                </a:solidFill>
              </a:rPr>
              <a:t>excitement</a:t>
            </a:r>
            <a:r>
              <a:rPr lang="en-US" sz="2400" b="1" dirty="0"/>
              <a:t> about simple things</a:t>
            </a:r>
          </a:p>
          <a:p>
            <a:r>
              <a:rPr lang="en-US" sz="2400" b="1" dirty="0"/>
              <a:t>Their </a:t>
            </a:r>
            <a:r>
              <a:rPr lang="en-US" sz="2400" b="1" dirty="0">
                <a:solidFill>
                  <a:schemeClr val="accent4"/>
                </a:solidFill>
              </a:rPr>
              <a:t>willingness to ask for help </a:t>
            </a:r>
            <a:r>
              <a:rPr lang="en-US" sz="2400" b="1" dirty="0"/>
              <a:t>when they need it</a:t>
            </a:r>
          </a:p>
          <a:p>
            <a:r>
              <a:rPr lang="en-US" sz="2400" b="1" dirty="0"/>
              <a:t>Their </a:t>
            </a:r>
            <a:r>
              <a:rPr lang="en-US" sz="2400" b="1" dirty="0">
                <a:solidFill>
                  <a:schemeClr val="accent4"/>
                </a:solidFill>
              </a:rPr>
              <a:t>ideas</a:t>
            </a:r>
            <a:r>
              <a:rPr lang="en-US" sz="2400" b="1" dirty="0"/>
              <a:t> on how to improve things</a:t>
            </a:r>
          </a:p>
          <a:p>
            <a:r>
              <a:rPr lang="en-US" sz="2400" b="1" dirty="0"/>
              <a:t>Their </a:t>
            </a:r>
            <a:r>
              <a:rPr lang="en-US" sz="2400" b="1" dirty="0">
                <a:solidFill>
                  <a:schemeClr val="accent4"/>
                </a:solidFill>
              </a:rPr>
              <a:t>curiosity</a:t>
            </a:r>
            <a:r>
              <a:rPr lang="en-US" sz="2400" b="1" dirty="0"/>
              <a:t> about the world and people</a:t>
            </a:r>
          </a:p>
          <a:p>
            <a:r>
              <a:rPr lang="en-US" sz="2400" b="1" dirty="0"/>
              <a:t>Their </a:t>
            </a:r>
            <a:r>
              <a:rPr lang="en-US" sz="2400" b="1" dirty="0">
                <a:solidFill>
                  <a:schemeClr val="accent4"/>
                </a:solidFill>
              </a:rPr>
              <a:t>care for others</a:t>
            </a:r>
            <a:r>
              <a:rPr lang="en-US" sz="2400" b="1" dirty="0"/>
              <a:t>; for plants and animals</a:t>
            </a:r>
          </a:p>
          <a:p>
            <a:r>
              <a:rPr lang="en-US" sz="2400" b="1" dirty="0"/>
              <a:t>Their </a:t>
            </a:r>
            <a:r>
              <a:rPr lang="en-US" sz="2400" b="1" dirty="0">
                <a:solidFill>
                  <a:schemeClr val="accent4"/>
                </a:solidFill>
              </a:rPr>
              <a:t>positive outlook </a:t>
            </a:r>
            <a:r>
              <a:rPr lang="en-US" sz="2400" b="1" dirty="0"/>
              <a:t>on things</a:t>
            </a:r>
          </a:p>
          <a:p>
            <a:r>
              <a:rPr lang="en-US" sz="2400" b="1" dirty="0"/>
              <a:t>Their </a:t>
            </a:r>
            <a:r>
              <a:rPr lang="en-US" sz="2400" b="1" dirty="0">
                <a:solidFill>
                  <a:schemeClr val="accent4"/>
                </a:solidFill>
              </a:rPr>
              <a:t>patience</a:t>
            </a:r>
          </a:p>
          <a:p>
            <a:r>
              <a:rPr lang="en-US" sz="2400" b="1" dirty="0"/>
              <a:t>Their </a:t>
            </a:r>
            <a:r>
              <a:rPr lang="en-US" sz="2400" b="1" dirty="0">
                <a:solidFill>
                  <a:schemeClr val="accent4"/>
                </a:solidFill>
              </a:rPr>
              <a:t>focused attention</a:t>
            </a:r>
          </a:p>
        </p:txBody>
      </p:sp>
      <p:sp>
        <p:nvSpPr>
          <p:cNvPr id="19" name="Rectangle 18">
            <a:extLst>
              <a:ext uri="{FF2B5EF4-FFF2-40B4-BE49-F238E27FC236}">
                <a16:creationId xmlns:a16="http://schemas.microsoft.com/office/drawing/2014/main" id="{64016ABB-4F5D-4BFA-9406-7CD61399B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74263" y="440267"/>
            <a:ext cx="643467"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295421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C012A5-170D-4B0F-A916-A8EE2C6CE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7F40654-5E8C-468A-9596-50927AF1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598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ECA9DB-1C35-40EC-9EDC-9A03BEF6A669}"/>
              </a:ext>
            </a:extLst>
          </p:cNvPr>
          <p:cNvSpPr>
            <a:spLocks noGrp="1"/>
          </p:cNvSpPr>
          <p:nvPr>
            <p:ph type="title"/>
          </p:nvPr>
        </p:nvSpPr>
        <p:spPr>
          <a:xfrm>
            <a:off x="965201" y="1354945"/>
            <a:ext cx="2059048" cy="4148110"/>
          </a:xfrm>
        </p:spPr>
        <p:txBody>
          <a:bodyPr anchor="ctr">
            <a:normAutofit/>
          </a:bodyPr>
          <a:lstStyle/>
          <a:p>
            <a:endParaRPr lang="en-US" sz="2800" dirty="0">
              <a:solidFill>
                <a:srgbClr val="2A1A00"/>
              </a:solidFill>
            </a:endParaRPr>
          </a:p>
        </p:txBody>
      </p:sp>
      <p:sp>
        <p:nvSpPr>
          <p:cNvPr id="12" name="Rectangle 11">
            <a:extLst>
              <a:ext uri="{FF2B5EF4-FFF2-40B4-BE49-F238E27FC236}">
                <a16:creationId xmlns:a16="http://schemas.microsoft.com/office/drawing/2014/main" id="{50B1BD4A-8DE6-4266-9C27-59260F938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3467"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3" name="Content Placeholder 2">
            <a:extLst>
              <a:ext uri="{FF2B5EF4-FFF2-40B4-BE49-F238E27FC236}">
                <a16:creationId xmlns:a16="http://schemas.microsoft.com/office/drawing/2014/main" id="{F492FC43-7D2E-45E6-ACE9-BC58E26C0C90}"/>
              </a:ext>
            </a:extLst>
          </p:cNvPr>
          <p:cNvSpPr>
            <a:spLocks noGrp="1"/>
          </p:cNvSpPr>
          <p:nvPr>
            <p:ph idx="1"/>
          </p:nvPr>
        </p:nvSpPr>
        <p:spPr>
          <a:xfrm>
            <a:off x="3828580" y="1354944"/>
            <a:ext cx="7601419" cy="4893455"/>
          </a:xfrm>
        </p:spPr>
        <p:txBody>
          <a:bodyPr anchor="ctr">
            <a:normAutofit/>
          </a:bodyPr>
          <a:lstStyle/>
          <a:p>
            <a:pPr marL="0" indent="0">
              <a:buNone/>
            </a:pPr>
            <a:r>
              <a:rPr lang="en-US" sz="2800" dirty="0"/>
              <a:t>If we ask people to look for deficits, they will usually find them and their view of situations will be colored by this.</a:t>
            </a:r>
          </a:p>
          <a:p>
            <a:pPr marL="0" indent="0">
              <a:buNone/>
            </a:pPr>
            <a:endParaRPr lang="en-US" sz="2800" dirty="0"/>
          </a:p>
          <a:p>
            <a:pPr marL="0" indent="0">
              <a:buNone/>
            </a:pPr>
            <a:r>
              <a:rPr lang="en-US" sz="2800" dirty="0"/>
              <a:t>If we ask people to look for successes, they will usually find them and their view of situations will be colored by this.</a:t>
            </a:r>
          </a:p>
          <a:p>
            <a:pPr marL="0" indent="0">
              <a:buNone/>
            </a:pPr>
            <a:endParaRPr lang="en-US" dirty="0"/>
          </a:p>
          <a:p>
            <a:pPr marL="0" indent="0">
              <a:buNone/>
            </a:pPr>
            <a:r>
              <a:rPr lang="en-US" dirty="0"/>
              <a:t>				Ron Kral, Strategies That Work</a:t>
            </a:r>
          </a:p>
        </p:txBody>
      </p:sp>
    </p:spTree>
    <p:extLst>
      <p:ext uri="{BB962C8B-B14F-4D97-AF65-F5344CB8AC3E}">
        <p14:creationId xmlns:p14="http://schemas.microsoft.com/office/powerpoint/2010/main" val="3261823341"/>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F31C52B-DEF9-4845-9A79-72C9330F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10">
            <a:extLst>
              <a:ext uri="{FF2B5EF4-FFF2-40B4-BE49-F238E27FC236}">
                <a16:creationId xmlns:a16="http://schemas.microsoft.com/office/drawing/2014/main" id="{63DACD0E-B2B1-49C4-B085-D93AC5F6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le 1">
            <a:extLst>
              <a:ext uri="{FF2B5EF4-FFF2-40B4-BE49-F238E27FC236}">
                <a16:creationId xmlns:a16="http://schemas.microsoft.com/office/drawing/2014/main" id="{A44BB8CF-1B64-47B3-A5DA-495D781DBD78}"/>
              </a:ext>
            </a:extLst>
          </p:cNvPr>
          <p:cNvSpPr>
            <a:spLocks noGrp="1"/>
          </p:cNvSpPr>
          <p:nvPr>
            <p:ph type="title"/>
          </p:nvPr>
        </p:nvSpPr>
        <p:spPr>
          <a:xfrm>
            <a:off x="754144" y="484631"/>
            <a:ext cx="6340519" cy="1638469"/>
          </a:xfrm>
        </p:spPr>
        <p:txBody>
          <a:bodyPr>
            <a:normAutofit/>
          </a:bodyPr>
          <a:lstStyle/>
          <a:p>
            <a:r>
              <a:rPr lang="en-US" dirty="0"/>
              <a:t>Never forget…</a:t>
            </a:r>
          </a:p>
        </p:txBody>
      </p:sp>
      <p:sp>
        <p:nvSpPr>
          <p:cNvPr id="23" name="Rectangle 22">
            <a:extLst>
              <a:ext uri="{FF2B5EF4-FFF2-40B4-BE49-F238E27FC236}">
                <a16:creationId xmlns:a16="http://schemas.microsoft.com/office/drawing/2014/main" id="{F2F5074D-2B0A-40BB-B69E-C08F65EC3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AEE78B90-A789-42A1-B2F8-1414EF28BF61}"/>
              </a:ext>
            </a:extLst>
          </p:cNvPr>
          <p:cNvSpPr>
            <a:spLocks noGrp="1"/>
          </p:cNvSpPr>
          <p:nvPr>
            <p:ph idx="1"/>
          </p:nvPr>
        </p:nvSpPr>
        <p:spPr>
          <a:xfrm>
            <a:off x="765051" y="1600710"/>
            <a:ext cx="6306309" cy="4772658"/>
          </a:xfrm>
        </p:spPr>
        <p:txBody>
          <a:bodyPr>
            <a:normAutofit/>
          </a:bodyPr>
          <a:lstStyle/>
          <a:p>
            <a:pPr marL="0" indent="0">
              <a:buNone/>
            </a:pPr>
            <a:r>
              <a:rPr lang="en-US" sz="2800" dirty="0">
                <a:solidFill>
                  <a:srgbClr val="000000"/>
                </a:solidFill>
              </a:rPr>
              <a:t>If you are facing adversity in life, it is your inner strength which makes you stand in adversity.   	Dr. Anil Kumar Sinha</a:t>
            </a:r>
          </a:p>
          <a:p>
            <a:pPr marL="0" indent="0">
              <a:buNone/>
            </a:pPr>
            <a:endParaRPr lang="en-US" sz="2800" dirty="0">
              <a:solidFill>
                <a:srgbClr val="000000"/>
              </a:solidFill>
            </a:endParaRPr>
          </a:p>
          <a:p>
            <a:pPr marL="0" indent="0">
              <a:buNone/>
            </a:pPr>
            <a:endParaRPr lang="en-US" sz="2800" dirty="0">
              <a:solidFill>
                <a:srgbClr val="000000"/>
              </a:solidFill>
            </a:endParaRPr>
          </a:p>
          <a:p>
            <a:pPr marL="0" indent="0">
              <a:buNone/>
            </a:pPr>
            <a:r>
              <a:rPr lang="en-US" sz="2800" dirty="0">
                <a:solidFill>
                  <a:srgbClr val="000000"/>
                </a:solidFill>
              </a:rPr>
              <a:t>The flower that blooms in adversity is the rarest and most beautiful of all.				Malika E. Nura</a:t>
            </a:r>
          </a:p>
        </p:txBody>
      </p:sp>
      <p:pic>
        <p:nvPicPr>
          <p:cNvPr id="7" name="Graphic 6" descr="Heart">
            <a:extLst>
              <a:ext uri="{FF2B5EF4-FFF2-40B4-BE49-F238E27FC236}">
                <a16:creationId xmlns:a16="http://schemas.microsoft.com/office/drawing/2014/main" id="{5E1D8C0C-BAE3-46CE-8774-FD6FC5A044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50787" y="1600709"/>
            <a:ext cx="3656581" cy="3656581"/>
          </a:xfrm>
          <a:prstGeom prst="rect">
            <a:avLst/>
          </a:prstGeom>
        </p:spPr>
      </p:pic>
    </p:spTree>
    <p:extLst>
      <p:ext uri="{BB962C8B-B14F-4D97-AF65-F5344CB8AC3E}">
        <p14:creationId xmlns:p14="http://schemas.microsoft.com/office/powerpoint/2010/main" val="39213855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2">
            <a:extLst>
              <a:ext uri="{FF2B5EF4-FFF2-40B4-BE49-F238E27FC236}">
                <a16:creationId xmlns:a16="http://schemas.microsoft.com/office/drawing/2014/main" id="{A0CB5D4D-148D-424A-BD66-328D18CB16D9}"/>
              </a:ext>
            </a:extLst>
          </p:cNvPr>
          <p:cNvSpPr>
            <a:spLocks noGrp="1"/>
          </p:cNvSpPr>
          <p:nvPr>
            <p:ph type="title"/>
          </p:nvPr>
        </p:nvSpPr>
        <p:spPr>
          <a:xfrm>
            <a:off x="609600" y="704850"/>
            <a:ext cx="10972800" cy="57150"/>
          </a:xfrm>
        </p:spPr>
        <p:txBody>
          <a:bodyPr>
            <a:normAutofit fontScale="90000"/>
          </a:bodyPr>
          <a:lstStyle/>
          <a:p>
            <a:pPr eaLnBrk="1" fontAlgn="auto" hangingPunct="1">
              <a:spcAft>
                <a:spcPts val="0"/>
              </a:spcAft>
              <a:defRPr/>
            </a:pPr>
            <a:endParaRPr lang="en-US" altLang="en-US" dirty="0"/>
          </a:p>
        </p:txBody>
      </p:sp>
      <p:sp>
        <p:nvSpPr>
          <p:cNvPr id="2" name="Content Placeholder 1">
            <a:extLst>
              <a:ext uri="{FF2B5EF4-FFF2-40B4-BE49-F238E27FC236}">
                <a16:creationId xmlns:a16="http://schemas.microsoft.com/office/drawing/2014/main" id="{1CB8B025-7F90-4FD3-86B5-F2A228277153}"/>
              </a:ext>
            </a:extLst>
          </p:cNvPr>
          <p:cNvSpPr>
            <a:spLocks noGrp="1"/>
          </p:cNvSpPr>
          <p:nvPr>
            <p:ph idx="1"/>
          </p:nvPr>
        </p:nvSpPr>
        <p:spPr>
          <a:xfrm>
            <a:off x="1440179" y="533400"/>
            <a:ext cx="9878695" cy="6324600"/>
          </a:xfrm>
        </p:spPr>
        <p:txBody>
          <a:bodyPr>
            <a:normAutofit lnSpcReduction="10000"/>
          </a:bodyPr>
          <a:lstStyle/>
          <a:p>
            <a:pPr marL="274320" indent="-274320" eaLnBrk="1" fontAlgn="auto" hangingPunct="1">
              <a:spcAft>
                <a:spcPts val="0"/>
              </a:spcAft>
              <a:buClr>
                <a:schemeClr val="accent3"/>
              </a:buClr>
              <a:buFont typeface="Wingdings 2" pitchFamily="18" charset="2"/>
              <a:buNone/>
              <a:defRPr/>
            </a:pPr>
            <a:endParaRPr lang="en-US" dirty="0"/>
          </a:p>
          <a:p>
            <a:pPr marL="274320" indent="-274320" eaLnBrk="1" fontAlgn="auto" hangingPunct="1">
              <a:spcAft>
                <a:spcPts val="0"/>
              </a:spcAft>
              <a:buClr>
                <a:schemeClr val="accent3"/>
              </a:buClr>
              <a:buFont typeface="Wingdings 2" pitchFamily="18" charset="2"/>
              <a:buNone/>
              <a:defRPr/>
            </a:pPr>
            <a:endParaRPr lang="en-US" dirty="0"/>
          </a:p>
          <a:p>
            <a:pPr marL="274320" indent="-274320" eaLnBrk="1" fontAlgn="auto" hangingPunct="1">
              <a:spcAft>
                <a:spcPts val="0"/>
              </a:spcAft>
              <a:buClr>
                <a:schemeClr val="accent3"/>
              </a:buClr>
              <a:buFont typeface="Wingdings 2" pitchFamily="18" charset="2"/>
              <a:buNone/>
              <a:defRPr/>
            </a:pPr>
            <a:endParaRPr lang="en-US" dirty="0"/>
          </a:p>
          <a:p>
            <a:pPr marL="274320" indent="-274320" eaLnBrk="1" fontAlgn="auto" hangingPunct="1">
              <a:spcBef>
                <a:spcPts val="0"/>
              </a:spcBef>
              <a:spcAft>
                <a:spcPts val="0"/>
              </a:spcAft>
              <a:buClr>
                <a:schemeClr val="accent3"/>
              </a:buClr>
              <a:buFont typeface="Wingdings 2" pitchFamily="18" charset="2"/>
              <a:buNone/>
              <a:defRPr/>
            </a:pPr>
            <a:endParaRPr lang="en-US" dirty="0"/>
          </a:p>
          <a:p>
            <a:pPr marL="274320" indent="-274320" eaLnBrk="1" fontAlgn="auto" hangingPunct="1">
              <a:spcBef>
                <a:spcPts val="0"/>
              </a:spcBef>
              <a:spcAft>
                <a:spcPts val="0"/>
              </a:spcAft>
              <a:buClr>
                <a:schemeClr val="accent3"/>
              </a:buClr>
              <a:buFont typeface="Wingdings 2" pitchFamily="18" charset="2"/>
              <a:buNone/>
              <a:defRPr/>
            </a:pPr>
            <a:endParaRPr lang="en-US" dirty="0"/>
          </a:p>
          <a:p>
            <a:pPr marL="274320" indent="-274320" eaLnBrk="1" fontAlgn="auto" hangingPunct="1">
              <a:spcBef>
                <a:spcPts val="0"/>
              </a:spcBef>
              <a:spcAft>
                <a:spcPts val="0"/>
              </a:spcAft>
              <a:buClr>
                <a:schemeClr val="accent3"/>
              </a:buClr>
              <a:buFont typeface="Wingdings 2" pitchFamily="18" charset="2"/>
              <a:buNone/>
              <a:defRPr/>
            </a:pPr>
            <a:r>
              <a:rPr lang="en-US" sz="2400" b="1" dirty="0">
                <a:latin typeface="Tempus Sans ITC" pitchFamily="82" charset="0"/>
              </a:rPr>
              <a:t>Sharon Mast, Founder</a:t>
            </a:r>
          </a:p>
          <a:p>
            <a:pPr marL="274320" indent="-274320" eaLnBrk="1" fontAlgn="auto" hangingPunct="1">
              <a:spcBef>
                <a:spcPts val="0"/>
              </a:spcBef>
              <a:spcAft>
                <a:spcPts val="0"/>
              </a:spcAft>
              <a:buClr>
                <a:schemeClr val="accent3"/>
              </a:buClr>
              <a:buFont typeface="Wingdings 2" pitchFamily="18" charset="2"/>
              <a:buNone/>
              <a:defRPr/>
            </a:pPr>
            <a:r>
              <a:rPr lang="en-US" sz="2400" b="1" dirty="0">
                <a:latin typeface="Tempus Sans ITC" pitchFamily="82" charset="0"/>
              </a:rPr>
              <a:t>sharon@sparkss.com </a:t>
            </a:r>
          </a:p>
          <a:p>
            <a:pPr marL="274320" indent="-274320" eaLnBrk="1" fontAlgn="auto" hangingPunct="1">
              <a:spcBef>
                <a:spcPts val="0"/>
              </a:spcBef>
              <a:spcAft>
                <a:spcPts val="0"/>
              </a:spcAft>
              <a:buClr>
                <a:schemeClr val="accent3"/>
              </a:buClr>
              <a:buFont typeface="Wingdings 2" pitchFamily="18" charset="2"/>
              <a:buNone/>
              <a:defRPr/>
            </a:pPr>
            <a:r>
              <a:rPr lang="en-US" sz="2400" b="1" dirty="0">
                <a:latin typeface="Tempus Sans ITC" pitchFamily="82" charset="0"/>
              </a:rPr>
              <a:t>610-781-1888</a:t>
            </a:r>
          </a:p>
          <a:p>
            <a:pPr marL="274320" indent="-274320" eaLnBrk="1" fontAlgn="auto" hangingPunct="1">
              <a:spcBef>
                <a:spcPts val="0"/>
              </a:spcBef>
              <a:spcAft>
                <a:spcPts val="0"/>
              </a:spcAft>
              <a:buClr>
                <a:schemeClr val="accent3"/>
              </a:buClr>
              <a:buFont typeface="Wingdings 2" pitchFamily="18" charset="2"/>
              <a:buNone/>
              <a:defRPr/>
            </a:pPr>
            <a:r>
              <a:rPr lang="en-US" b="1" dirty="0">
                <a:latin typeface="Tempus Sans ITC" pitchFamily="82" charset="0"/>
                <a:hlinkClick r:id="rId3"/>
              </a:rPr>
              <a:t>www.sparkss.com</a:t>
            </a:r>
            <a:r>
              <a:rPr lang="en-US" b="1" dirty="0">
                <a:latin typeface="Tempus Sans ITC" pitchFamily="82" charset="0"/>
              </a:rPr>
              <a:t> </a:t>
            </a:r>
            <a:endParaRPr lang="en-US" sz="2400" b="1" dirty="0">
              <a:latin typeface="Tempus Sans ITC" pitchFamily="82" charset="0"/>
            </a:endParaRPr>
          </a:p>
          <a:p>
            <a:pPr marL="274320" indent="-274320" eaLnBrk="1" fontAlgn="auto" hangingPunct="1">
              <a:spcBef>
                <a:spcPts val="0"/>
              </a:spcBef>
              <a:spcAft>
                <a:spcPts val="0"/>
              </a:spcAft>
              <a:buClr>
                <a:schemeClr val="accent3"/>
              </a:buClr>
              <a:buFont typeface="Wingdings 2" pitchFamily="18" charset="2"/>
              <a:buNone/>
              <a:defRPr/>
            </a:pPr>
            <a:endParaRPr lang="en-US" sz="2400" b="1" dirty="0">
              <a:latin typeface="Tempus Sans ITC" pitchFamily="82" charset="0"/>
            </a:endParaRPr>
          </a:p>
          <a:p>
            <a:pPr marL="274320" indent="-274320" eaLnBrk="1" fontAlgn="auto" hangingPunct="1">
              <a:spcAft>
                <a:spcPts val="0"/>
              </a:spcAft>
              <a:buClr>
                <a:schemeClr val="accent3"/>
              </a:buClr>
              <a:buFont typeface="Wingdings 2" pitchFamily="18" charset="2"/>
              <a:buNone/>
              <a:defRPr/>
            </a:pPr>
            <a:endParaRPr lang="en-US" sz="2400" dirty="0"/>
          </a:p>
          <a:p>
            <a:pPr marL="274320" indent="-274320" algn="ctr" eaLnBrk="1" fontAlgn="auto" hangingPunct="1">
              <a:spcAft>
                <a:spcPts val="0"/>
              </a:spcAft>
              <a:buClr>
                <a:schemeClr val="accent3"/>
              </a:buClr>
              <a:buFont typeface="Wingdings 2" pitchFamily="18" charset="2"/>
              <a:buNone/>
              <a:defRPr/>
            </a:pPr>
            <a:r>
              <a:rPr lang="en-US" sz="2400" dirty="0"/>
              <a:t>	</a:t>
            </a:r>
          </a:p>
          <a:p>
            <a:pPr marL="274320" indent="-274320" algn="ctr" eaLnBrk="1" fontAlgn="auto" hangingPunct="1">
              <a:spcAft>
                <a:spcPts val="0"/>
              </a:spcAft>
              <a:buClr>
                <a:schemeClr val="accent3"/>
              </a:buClr>
              <a:buFont typeface="Wingdings 2" pitchFamily="18" charset="2"/>
              <a:buNone/>
              <a:defRPr/>
            </a:pPr>
            <a:endParaRPr lang="en-US" sz="2400" dirty="0"/>
          </a:p>
          <a:p>
            <a:pPr marL="274320" indent="-274320" algn="ctr" eaLnBrk="1" fontAlgn="auto" hangingPunct="1">
              <a:spcAft>
                <a:spcPts val="0"/>
              </a:spcAft>
              <a:buClr>
                <a:schemeClr val="accent3"/>
              </a:buClr>
              <a:buFont typeface="Wingdings 2" pitchFamily="18" charset="2"/>
              <a:buNone/>
              <a:defRPr/>
            </a:pPr>
            <a:endParaRPr lang="en-US" sz="2400" b="1" dirty="0">
              <a:solidFill>
                <a:schemeClr val="accent3"/>
              </a:solidFill>
              <a:latin typeface="Trebuchet MS" pitchFamily="34" charset="0"/>
            </a:endParaRPr>
          </a:p>
          <a:p>
            <a:pPr marL="274320" indent="-274320" algn="ctr" eaLnBrk="1" fontAlgn="auto" hangingPunct="1">
              <a:spcAft>
                <a:spcPts val="0"/>
              </a:spcAft>
              <a:buClr>
                <a:schemeClr val="accent3"/>
              </a:buClr>
              <a:buFont typeface="Wingdings 2" pitchFamily="18" charset="2"/>
              <a:buNone/>
              <a:defRPr/>
            </a:pPr>
            <a:r>
              <a:rPr lang="en-US" sz="2400" b="1" dirty="0">
                <a:solidFill>
                  <a:schemeClr val="accent1">
                    <a:lumMod val="75000"/>
                  </a:schemeClr>
                </a:solidFill>
                <a:latin typeface="Trebuchet MS" pitchFamily="34" charset="0"/>
              </a:rPr>
              <a:t>Workplace Culture, Employee &amp; Leadership Development and </a:t>
            </a:r>
          </a:p>
          <a:p>
            <a:pPr marL="274320" indent="-274320" algn="ctr" eaLnBrk="1" fontAlgn="auto" hangingPunct="1">
              <a:spcAft>
                <a:spcPts val="0"/>
              </a:spcAft>
              <a:buClr>
                <a:schemeClr val="accent3"/>
              </a:buClr>
              <a:buFont typeface="Wingdings 2" pitchFamily="18" charset="2"/>
              <a:buNone/>
              <a:defRPr/>
            </a:pPr>
            <a:r>
              <a:rPr lang="en-US" sz="2400" b="1" dirty="0">
                <a:solidFill>
                  <a:schemeClr val="accent1">
                    <a:lumMod val="75000"/>
                  </a:schemeClr>
                </a:solidFill>
                <a:latin typeface="Trebuchet MS" pitchFamily="34" charset="0"/>
              </a:rPr>
              <a:t>Personal Growth</a:t>
            </a:r>
            <a:r>
              <a:rPr lang="en-US" sz="2400" b="1" dirty="0">
                <a:solidFill>
                  <a:schemeClr val="accent1">
                    <a:lumMod val="75000"/>
                  </a:schemeClr>
                </a:solidFill>
                <a:latin typeface="+mj-lt"/>
              </a:rPr>
              <a:t>.</a:t>
            </a:r>
          </a:p>
        </p:txBody>
      </p:sp>
      <p:pic>
        <p:nvPicPr>
          <p:cNvPr id="65540" name="Picture 3" descr="Spark Logo_rgb.jpg">
            <a:extLst>
              <a:ext uri="{FF2B5EF4-FFF2-40B4-BE49-F238E27FC236}">
                <a16:creationId xmlns:a16="http://schemas.microsoft.com/office/drawing/2014/main" id="{463624E6-A240-41EA-BE67-4EC446E746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0179" y="613093"/>
            <a:ext cx="2501373" cy="102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4" descr="JMTSeal-rev.png">
            <a:extLst>
              <a:ext uri="{FF2B5EF4-FFF2-40B4-BE49-F238E27FC236}">
                <a16:creationId xmlns:a16="http://schemas.microsoft.com/office/drawing/2014/main" id="{8228A7DA-9BC4-4D9E-80AE-E94D5E997A5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35863" y="3899694"/>
            <a:ext cx="188912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6" descr="NSA logo.png">
            <a:extLst>
              <a:ext uri="{FF2B5EF4-FFF2-40B4-BE49-F238E27FC236}">
                <a16:creationId xmlns:a16="http://schemas.microsoft.com/office/drawing/2014/main" id="{7A65AEAD-EEF4-4E4A-886F-F9EF55D74F0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45133" y="4249738"/>
            <a:ext cx="2355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7" descr="SHRMLogo.png">
            <a:extLst>
              <a:ext uri="{FF2B5EF4-FFF2-40B4-BE49-F238E27FC236}">
                <a16:creationId xmlns:a16="http://schemas.microsoft.com/office/drawing/2014/main" id="{9A514A52-1F39-40AC-BE7A-BF38FF7FD0D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88155" y="4318953"/>
            <a:ext cx="3078163"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65544" name="Picture 2">
            <a:extLst>
              <a:ext uri="{FF2B5EF4-FFF2-40B4-BE49-F238E27FC236}">
                <a16:creationId xmlns:a16="http://schemas.microsoft.com/office/drawing/2014/main" id="{103D3C52-6703-4087-9CEE-D06D56007EB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27905" y="2672318"/>
            <a:ext cx="3949700" cy="677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FF08EAE3-56F5-4FFF-B001-5DCB427A4DDE}"/>
              </a:ext>
            </a:extLst>
          </p:cNvPr>
          <p:cNvPicPr>
            <a:picLocks noChangeAspect="1"/>
          </p:cNvPicPr>
          <p:nvPr/>
        </p:nvPicPr>
        <p:blipFill>
          <a:blip r:embed="rId9"/>
          <a:stretch>
            <a:fillRect/>
          </a:stretch>
        </p:blipFill>
        <p:spPr>
          <a:xfrm>
            <a:off x="5927905" y="-10954"/>
            <a:ext cx="5076825" cy="1714500"/>
          </a:xfrm>
          <a:prstGeom prst="rect">
            <a:avLst/>
          </a:prstGeom>
        </p:spPr>
      </p:pic>
    </p:spTree>
    <p:extLst>
      <p:ext uri="{BB962C8B-B14F-4D97-AF65-F5344CB8AC3E}">
        <p14:creationId xmlns:p14="http://schemas.microsoft.com/office/powerpoint/2010/main" val="412807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D5C4A-2D46-45E7-AFD6-5BE5E3BBEA05}"/>
              </a:ext>
            </a:extLst>
          </p:cNvPr>
          <p:cNvSpPr>
            <a:spLocks noGrp="1"/>
          </p:cNvSpPr>
          <p:nvPr>
            <p:ph type="title"/>
          </p:nvPr>
        </p:nvSpPr>
        <p:spPr/>
        <p:txBody>
          <a:bodyPr/>
          <a:lstStyle/>
          <a:p>
            <a:endParaRPr lang="en-US" dirty="0"/>
          </a:p>
        </p:txBody>
      </p:sp>
      <p:pic>
        <p:nvPicPr>
          <p:cNvPr id="5" name="Content Placeholder 4" descr="A close up of a logo&#10;&#10;Description automatically generated">
            <a:extLst>
              <a:ext uri="{FF2B5EF4-FFF2-40B4-BE49-F238E27FC236}">
                <a16:creationId xmlns:a16="http://schemas.microsoft.com/office/drawing/2014/main" id="{BE1B7785-4B44-4FA2-B23D-423ADE1A2F52}"/>
              </a:ext>
            </a:extLst>
          </p:cNvPr>
          <p:cNvPicPr>
            <a:picLocks noGrp="1" noChangeAspect="1"/>
          </p:cNvPicPr>
          <p:nvPr>
            <p:ph idx="1"/>
          </p:nvPr>
        </p:nvPicPr>
        <p:blipFill>
          <a:blip r:embed="rId3"/>
          <a:stretch>
            <a:fillRect/>
          </a:stretch>
        </p:blipFill>
        <p:spPr>
          <a:xfrm>
            <a:off x="1263148" y="382385"/>
            <a:ext cx="10155382" cy="6093229"/>
          </a:xfrm>
        </p:spPr>
      </p:pic>
    </p:spTree>
    <p:extLst>
      <p:ext uri="{BB962C8B-B14F-4D97-AF65-F5344CB8AC3E}">
        <p14:creationId xmlns:p14="http://schemas.microsoft.com/office/powerpoint/2010/main" val="190084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AF33A-BFC9-489E-8FE1-084463174E8A}"/>
              </a:ext>
            </a:extLst>
          </p:cNvPr>
          <p:cNvSpPr>
            <a:spLocks noGrp="1"/>
          </p:cNvSpPr>
          <p:nvPr>
            <p:ph type="title"/>
          </p:nvPr>
        </p:nvSpPr>
        <p:spPr>
          <a:xfrm>
            <a:off x="1251679" y="645107"/>
            <a:ext cx="3384329" cy="932233"/>
          </a:xfrm>
        </p:spPr>
        <p:txBody>
          <a:bodyPr anchor="t">
            <a:normAutofit/>
          </a:bodyPr>
          <a:lstStyle/>
          <a:p>
            <a:r>
              <a:rPr lang="en-US" sz="4000" dirty="0"/>
              <a:t>The results</a:t>
            </a:r>
          </a:p>
        </p:txBody>
      </p:sp>
      <p:sp>
        <p:nvSpPr>
          <p:cNvPr id="10" name="Content Placeholder 9">
            <a:extLst>
              <a:ext uri="{FF2B5EF4-FFF2-40B4-BE49-F238E27FC236}">
                <a16:creationId xmlns:a16="http://schemas.microsoft.com/office/drawing/2014/main" id="{39397D4A-8899-4698-BD42-795AA1C67750}"/>
              </a:ext>
            </a:extLst>
          </p:cNvPr>
          <p:cNvSpPr>
            <a:spLocks noGrp="1"/>
          </p:cNvSpPr>
          <p:nvPr>
            <p:ph idx="1"/>
          </p:nvPr>
        </p:nvSpPr>
        <p:spPr>
          <a:xfrm>
            <a:off x="1251679" y="1417320"/>
            <a:ext cx="3384330" cy="4809525"/>
          </a:xfrm>
        </p:spPr>
        <p:txBody>
          <a:bodyPr>
            <a:normAutofit fontScale="92500" lnSpcReduction="10000"/>
          </a:bodyPr>
          <a:lstStyle/>
          <a:p>
            <a:r>
              <a:rPr lang="en-US" sz="2600" b="1" dirty="0"/>
              <a:t>Children with an ACE score of 4, experiences a 1350% increase in injection drug use</a:t>
            </a:r>
          </a:p>
          <a:p>
            <a:r>
              <a:rPr lang="en-US" sz="2600" b="1" dirty="0"/>
              <a:t>Children with an ACE score of 6, the rate is increases to 4600%.</a:t>
            </a:r>
          </a:p>
          <a:p>
            <a:pPr marL="0" indent="0">
              <a:buNone/>
            </a:pPr>
            <a:endParaRPr lang="en-US" sz="2600" b="1" dirty="0"/>
          </a:p>
          <a:p>
            <a:pPr marL="0" indent="0">
              <a:buNone/>
            </a:pPr>
            <a:r>
              <a:rPr lang="en-US" sz="2600" b="1" dirty="0"/>
              <a:t>CDC Kaiser Permanente, 1997.</a:t>
            </a:r>
          </a:p>
          <a:p>
            <a:endParaRPr lang="en-US" sz="2800" b="1" dirty="0"/>
          </a:p>
        </p:txBody>
      </p:sp>
      <p:pic>
        <p:nvPicPr>
          <p:cNvPr id="8" name="Content Placeholder 4">
            <a:extLst>
              <a:ext uri="{FF2B5EF4-FFF2-40B4-BE49-F238E27FC236}">
                <a16:creationId xmlns:a16="http://schemas.microsoft.com/office/drawing/2014/main" id="{3DBEEB80-F7E3-48CF-9DD1-9E1E1FD56919}"/>
              </a:ext>
            </a:extLst>
          </p:cNvPr>
          <p:cNvPicPr>
            <a:picLocks noChangeAspect="1"/>
          </p:cNvPicPr>
          <p:nvPr/>
        </p:nvPicPr>
        <p:blipFill>
          <a:blip r:embed="rId3"/>
          <a:stretch>
            <a:fillRect/>
          </a:stretch>
        </p:blipFill>
        <p:spPr>
          <a:xfrm>
            <a:off x="5640011" y="645107"/>
            <a:ext cx="5274387" cy="5594047"/>
          </a:xfrm>
          <a:prstGeom prst="rect">
            <a:avLst/>
          </a:prstGeom>
        </p:spPr>
      </p:pic>
    </p:spTree>
    <p:extLst>
      <p:ext uri="{BB962C8B-B14F-4D97-AF65-F5344CB8AC3E}">
        <p14:creationId xmlns:p14="http://schemas.microsoft.com/office/powerpoint/2010/main" val="485823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BD70B-F1EE-483A-BA69-B928A4F99BFD}"/>
              </a:ext>
            </a:extLst>
          </p:cNvPr>
          <p:cNvSpPr>
            <a:spLocks noGrp="1"/>
          </p:cNvSpPr>
          <p:nvPr>
            <p:ph type="title"/>
          </p:nvPr>
        </p:nvSpPr>
        <p:spPr>
          <a:xfrm>
            <a:off x="1251677" y="645105"/>
            <a:ext cx="4357499" cy="1320855"/>
          </a:xfrm>
        </p:spPr>
        <p:txBody>
          <a:bodyPr>
            <a:normAutofit/>
          </a:bodyPr>
          <a:lstStyle/>
          <a:p>
            <a:r>
              <a:rPr lang="en-US" sz="4400" dirty="0"/>
              <a:t>Effects on the brain</a:t>
            </a:r>
          </a:p>
        </p:txBody>
      </p:sp>
      <p:sp>
        <p:nvSpPr>
          <p:cNvPr id="10" name="Content Placeholder 9">
            <a:extLst>
              <a:ext uri="{FF2B5EF4-FFF2-40B4-BE49-F238E27FC236}">
                <a16:creationId xmlns:a16="http://schemas.microsoft.com/office/drawing/2014/main" id="{CB1A71DB-CC1C-4AE5-836B-599A18357E85}"/>
              </a:ext>
            </a:extLst>
          </p:cNvPr>
          <p:cNvSpPr>
            <a:spLocks noGrp="1"/>
          </p:cNvSpPr>
          <p:nvPr>
            <p:ph idx="1"/>
          </p:nvPr>
        </p:nvSpPr>
        <p:spPr>
          <a:xfrm>
            <a:off x="1251678" y="1997035"/>
            <a:ext cx="4363595" cy="4426625"/>
          </a:xfrm>
        </p:spPr>
        <p:txBody>
          <a:bodyPr>
            <a:normAutofit fontScale="85000" lnSpcReduction="20000"/>
          </a:bodyPr>
          <a:lstStyle/>
          <a:p>
            <a:pPr>
              <a:lnSpc>
                <a:spcPct val="100000"/>
              </a:lnSpc>
            </a:pPr>
            <a:r>
              <a:rPr lang="en-US" sz="2600" dirty="0">
                <a:solidFill>
                  <a:srgbClr val="000000"/>
                </a:solidFill>
              </a:rPr>
              <a:t>Increased anxiety &amp; depression.</a:t>
            </a:r>
          </a:p>
          <a:p>
            <a:pPr>
              <a:lnSpc>
                <a:spcPct val="100000"/>
              </a:lnSpc>
            </a:pPr>
            <a:r>
              <a:rPr lang="en-US" sz="2600" dirty="0">
                <a:solidFill>
                  <a:srgbClr val="000000"/>
                </a:solidFill>
              </a:rPr>
              <a:t>Impaired learning , concentration &amp; memory.</a:t>
            </a:r>
          </a:p>
          <a:p>
            <a:pPr>
              <a:lnSpc>
                <a:spcPct val="100000"/>
              </a:lnSpc>
            </a:pPr>
            <a:r>
              <a:rPr lang="en-US" sz="2600" dirty="0">
                <a:solidFill>
                  <a:srgbClr val="000000"/>
                </a:solidFill>
              </a:rPr>
              <a:t>Reduced attention span &amp; control.</a:t>
            </a:r>
          </a:p>
          <a:p>
            <a:pPr>
              <a:lnSpc>
                <a:spcPct val="100000"/>
              </a:lnSpc>
            </a:pPr>
            <a:r>
              <a:rPr lang="en-US" sz="2600" dirty="0">
                <a:solidFill>
                  <a:srgbClr val="000000"/>
                </a:solidFill>
              </a:rPr>
              <a:t>Difficulty experiencing  joy.</a:t>
            </a:r>
          </a:p>
          <a:p>
            <a:pPr>
              <a:lnSpc>
                <a:spcPct val="100000"/>
              </a:lnSpc>
            </a:pPr>
            <a:r>
              <a:rPr lang="en-US" sz="2600" dirty="0">
                <a:solidFill>
                  <a:srgbClr val="000000"/>
                </a:solidFill>
              </a:rPr>
              <a:t>Difficulty understanding the relevance of situations &amp; how to respond.</a:t>
            </a:r>
          </a:p>
          <a:p>
            <a:pPr>
              <a:lnSpc>
                <a:spcPct val="100000"/>
              </a:lnSpc>
            </a:pPr>
            <a:r>
              <a:rPr lang="en-US" sz="2600" dirty="0">
                <a:solidFill>
                  <a:srgbClr val="000000"/>
                </a:solidFill>
              </a:rPr>
              <a:t>Hypervigilant &amp; difficulty feeling safe.</a:t>
            </a:r>
          </a:p>
          <a:p>
            <a:pPr>
              <a:lnSpc>
                <a:spcPct val="100000"/>
              </a:lnSpc>
            </a:pPr>
            <a:r>
              <a:rPr lang="en-US" sz="2600" dirty="0">
                <a:solidFill>
                  <a:srgbClr val="000000"/>
                </a:solidFill>
              </a:rPr>
              <a:t>Struggle to calm down.</a:t>
            </a:r>
          </a:p>
          <a:p>
            <a:pPr>
              <a:lnSpc>
                <a:spcPct val="100000"/>
              </a:lnSpc>
            </a:pPr>
            <a:r>
              <a:rPr lang="en-US" sz="2600" dirty="0">
                <a:solidFill>
                  <a:srgbClr val="000000"/>
                </a:solidFill>
              </a:rPr>
              <a:t>Limited self awareness.</a:t>
            </a:r>
          </a:p>
          <a:p>
            <a:pPr>
              <a:lnSpc>
                <a:spcPct val="100000"/>
              </a:lnSpc>
            </a:pPr>
            <a:r>
              <a:rPr lang="en-US" sz="2600" dirty="0">
                <a:solidFill>
                  <a:srgbClr val="000000"/>
                </a:solidFill>
              </a:rPr>
              <a:t>Learned helplessness.</a:t>
            </a:r>
          </a:p>
          <a:p>
            <a:pPr>
              <a:lnSpc>
                <a:spcPct val="100000"/>
              </a:lnSpc>
            </a:pPr>
            <a:endParaRPr lang="en-US" sz="1700" dirty="0">
              <a:solidFill>
                <a:srgbClr val="000000"/>
              </a:solidFill>
            </a:endParaRPr>
          </a:p>
        </p:txBody>
      </p:sp>
      <p:pic>
        <p:nvPicPr>
          <p:cNvPr id="8" name="Content Placeholder 4">
            <a:extLst>
              <a:ext uri="{FF2B5EF4-FFF2-40B4-BE49-F238E27FC236}">
                <a16:creationId xmlns:a16="http://schemas.microsoft.com/office/drawing/2014/main" id="{289EE167-8CF6-48B8-9FE6-66DC2E719413}"/>
              </a:ext>
            </a:extLst>
          </p:cNvPr>
          <p:cNvPicPr>
            <a:picLocks noChangeAspect="1"/>
          </p:cNvPicPr>
          <p:nvPr/>
        </p:nvPicPr>
        <p:blipFill>
          <a:blip r:embed="rId3"/>
          <a:stretch>
            <a:fillRect/>
          </a:stretch>
        </p:blipFill>
        <p:spPr>
          <a:xfrm>
            <a:off x="6098193" y="1500850"/>
            <a:ext cx="5176744" cy="3882558"/>
          </a:xfrm>
          <a:prstGeom prst="rect">
            <a:avLst/>
          </a:prstGeom>
        </p:spPr>
      </p:pic>
    </p:spTree>
    <p:extLst>
      <p:ext uri="{BB962C8B-B14F-4D97-AF65-F5344CB8AC3E}">
        <p14:creationId xmlns:p14="http://schemas.microsoft.com/office/powerpoint/2010/main" val="3480579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45AD3-0CB9-4B2F-AED6-D5BD50030B66}"/>
              </a:ext>
            </a:extLst>
          </p:cNvPr>
          <p:cNvSpPr>
            <a:spLocks noGrp="1"/>
          </p:cNvSpPr>
          <p:nvPr>
            <p:ph type="title"/>
          </p:nvPr>
        </p:nvSpPr>
        <p:spPr>
          <a:xfrm>
            <a:off x="1251678" y="382385"/>
            <a:ext cx="10178322" cy="1492132"/>
          </a:xfrm>
        </p:spPr>
        <p:txBody>
          <a:bodyPr anchor="ctr">
            <a:normAutofit/>
          </a:bodyPr>
          <a:lstStyle/>
          <a:p>
            <a:r>
              <a:rPr lang="en-US" dirty="0"/>
              <a:t>The act formula™</a:t>
            </a:r>
          </a:p>
        </p:txBody>
      </p:sp>
      <p:graphicFrame>
        <p:nvGraphicFramePr>
          <p:cNvPr id="4" name="Content Placeholder 3">
            <a:extLst>
              <a:ext uri="{FF2B5EF4-FFF2-40B4-BE49-F238E27FC236}">
                <a16:creationId xmlns:a16="http://schemas.microsoft.com/office/drawing/2014/main" id="{EB64F7C5-1C5C-4BED-B43C-E7178756E881}"/>
              </a:ext>
            </a:extLst>
          </p:cNvPr>
          <p:cNvGraphicFramePr>
            <a:graphicFrameLocks noGrp="1"/>
          </p:cNvGraphicFramePr>
          <p:nvPr>
            <p:ph idx="1"/>
            <p:extLst>
              <p:ext uri="{D42A27DB-BD31-4B8C-83A1-F6EECF244321}">
                <p14:modId xmlns:p14="http://schemas.microsoft.com/office/powerpoint/2010/main" val="1094442494"/>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11698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3"/>
</p:tagLst>
</file>

<file path=ppt/tags/tag2.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4069</Words>
  <Application>Microsoft Office PowerPoint</Application>
  <PresentationFormat>Widescreen</PresentationFormat>
  <Paragraphs>686</Paragraphs>
  <Slides>57</Slides>
  <Notes>56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57</vt:i4>
      </vt:variant>
    </vt:vector>
  </HeadingPairs>
  <TitlesOfParts>
    <vt:vector size="69" baseType="lpstr">
      <vt:lpstr>Aller</vt:lpstr>
      <vt:lpstr>Arial</vt:lpstr>
      <vt:lpstr>Calibri</vt:lpstr>
      <vt:lpstr>Franklin Gothic Book</vt:lpstr>
      <vt:lpstr>Gill Sans MT</vt:lpstr>
      <vt:lpstr>Impact</vt:lpstr>
      <vt:lpstr>Tahoma</vt:lpstr>
      <vt:lpstr>Tempus Sans ITC</vt:lpstr>
      <vt:lpstr>Trebuchet MS</vt:lpstr>
      <vt:lpstr>Wingdings</vt:lpstr>
      <vt:lpstr>Wingdings 2</vt:lpstr>
      <vt:lpstr>Badge</vt:lpstr>
      <vt:lpstr>Transform Trauma-related behavior in children by “ACT”ing restorative</vt:lpstr>
      <vt:lpstr>John joseph powell</vt:lpstr>
      <vt:lpstr>Fact or crap</vt:lpstr>
      <vt:lpstr>What we know</vt:lpstr>
      <vt:lpstr>  Adverse Childhood Experiences (ACEs)</vt:lpstr>
      <vt:lpstr>PowerPoint Presentation</vt:lpstr>
      <vt:lpstr>The results</vt:lpstr>
      <vt:lpstr>Effects on the brain</vt:lpstr>
      <vt:lpstr>The act formula™</vt:lpstr>
      <vt:lpstr>The act formula™…</vt:lpstr>
      <vt:lpstr>accountability</vt:lpstr>
      <vt:lpstr>How Do You See  Others?</vt:lpstr>
      <vt:lpstr>Discipline  vs  punishment     </vt:lpstr>
      <vt:lpstr>Building Trusting Relationships</vt:lpstr>
      <vt:lpstr>PowerPoint Presentation</vt:lpstr>
      <vt:lpstr>Discipline, Accountability &amp; Punishment</vt:lpstr>
      <vt:lpstr>communication</vt:lpstr>
      <vt:lpstr>George Bernard Shaw</vt:lpstr>
      <vt:lpstr>Restorative = Thoughtful</vt:lpstr>
      <vt:lpstr>The Power of Listening </vt:lpstr>
      <vt:lpstr>trust</vt:lpstr>
      <vt:lpstr>Creative courage</vt:lpstr>
      <vt:lpstr>Case study</vt:lpstr>
      <vt:lpstr>Your brain on conflict</vt:lpstr>
      <vt:lpstr>As Motives Change…</vt:lpstr>
      <vt:lpstr>PowerPoint Presentation</vt:lpstr>
      <vt:lpstr>When..TheN…Theory of Change</vt:lpstr>
      <vt:lpstr>African proverb</vt:lpstr>
      <vt:lpstr>Leadership Style Window</vt:lpstr>
      <vt:lpstr>Restorative responses are…</vt:lpstr>
      <vt:lpstr> The Kids Who Challenge Us</vt:lpstr>
      <vt:lpstr> What Can You Do</vt:lpstr>
      <vt:lpstr>What Can You Do</vt:lpstr>
      <vt:lpstr>What Can You Do</vt:lpstr>
      <vt:lpstr> What Can You Do</vt:lpstr>
      <vt:lpstr>What can you do</vt:lpstr>
      <vt:lpstr>What Can You Do</vt:lpstr>
      <vt:lpstr>What Can You Do</vt:lpstr>
      <vt:lpstr>What Can You Do</vt:lpstr>
      <vt:lpstr>Remember…</vt:lpstr>
      <vt:lpstr>What Can You Do</vt:lpstr>
      <vt:lpstr>What Can You Do</vt:lpstr>
      <vt:lpstr>What You Can Do</vt:lpstr>
      <vt:lpstr>Restorative Responses</vt:lpstr>
      <vt:lpstr>Control vs. Influence</vt:lpstr>
      <vt:lpstr>Tools &amp; Strategies That Work</vt:lpstr>
      <vt:lpstr>Tools &amp; Strategies That Work</vt:lpstr>
      <vt:lpstr>Questions to Ponder</vt:lpstr>
      <vt:lpstr>Dr. Bruce Perry</vt:lpstr>
      <vt:lpstr>Classroom Rules</vt:lpstr>
      <vt:lpstr>Reflection</vt:lpstr>
      <vt:lpstr>Praise Kids for…</vt:lpstr>
      <vt:lpstr>Not for…</vt:lpstr>
      <vt:lpstr>Praise Beyond Achievements</vt:lpstr>
      <vt:lpstr>PowerPoint Presentation</vt:lpstr>
      <vt:lpstr>Never forget…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 Trauma-related behavior in children by “ACT”ing restorative</dc:title>
  <dc:creator>Sharon Mast</dc:creator>
  <cp:lastModifiedBy>Sharon Mast</cp:lastModifiedBy>
  <cp:revision>20</cp:revision>
  <cp:lastPrinted>2019-05-04T15:22:16Z</cp:lastPrinted>
  <dcterms:created xsi:type="dcterms:W3CDTF">2019-05-04T14:04:11Z</dcterms:created>
  <dcterms:modified xsi:type="dcterms:W3CDTF">2019-05-09T13:28:26Z</dcterms:modified>
</cp:coreProperties>
</file>